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6"/>
  </p:notesMasterIdLst>
  <p:handoutMasterIdLst>
    <p:handoutMasterId r:id="rId17"/>
  </p:handoutMasterIdLst>
  <p:sldIdLst>
    <p:sldId id="381" r:id="rId5"/>
    <p:sldId id="389" r:id="rId6"/>
    <p:sldId id="394" r:id="rId7"/>
    <p:sldId id="391" r:id="rId8"/>
    <p:sldId id="392" r:id="rId9"/>
    <p:sldId id="384" r:id="rId10"/>
    <p:sldId id="383" r:id="rId11"/>
    <p:sldId id="385" r:id="rId12"/>
    <p:sldId id="382" r:id="rId13"/>
    <p:sldId id="377" r:id="rId14"/>
    <p:sldId id="393" r:id="rId15"/>
  </p:sldIdLst>
  <p:sldSz cx="9144000" cy="5143500" type="screen16x9"/>
  <p:notesSz cx="6858000" cy="9144000"/>
  <p:defaultText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025" userDrawn="1">
          <p15:clr>
            <a:srgbClr val="A4A3A4"/>
          </p15:clr>
        </p15:guide>
        <p15:guide id="4" orient="horz" pos="956" userDrawn="1">
          <p15:clr>
            <a:srgbClr val="A4A3A4"/>
          </p15:clr>
        </p15:guide>
        <p15:guide id="7" orient="horz" pos="1620" userDrawn="1">
          <p15:clr>
            <a:srgbClr val="A4A3A4"/>
          </p15:clr>
        </p15:guide>
        <p15:guide id="8" orient="horz" pos="2896" userDrawn="1">
          <p15:clr>
            <a:srgbClr val="A4A3A4"/>
          </p15:clr>
        </p15:guide>
        <p15:guide id="9" orient="horz" pos="2692"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464"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69AF"/>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16" autoAdjust="0"/>
    <p:restoredTop sz="82909" autoAdjust="0"/>
  </p:normalViewPr>
  <p:slideViewPr>
    <p:cSldViewPr snapToGrid="0">
      <p:cViewPr varScale="1">
        <p:scale>
          <a:sx n="96" d="100"/>
          <a:sy n="96" d="100"/>
        </p:scale>
        <p:origin x="363" y="51"/>
      </p:cViewPr>
      <p:guideLst>
        <p:guide orient="horz" pos="1025"/>
        <p:guide orient="horz" pos="956"/>
        <p:guide orient="horz" pos="1620"/>
        <p:guide orient="horz" pos="2896"/>
        <p:guide orient="horz" pos="2692"/>
        <p:guide pos="124"/>
        <p:guide pos="5636"/>
        <p:guide pos="243"/>
        <p:guide pos="447"/>
        <p:guide pos="5279"/>
        <p:guide pos="2880"/>
        <p:guide pos="2268"/>
        <p:guide orient="horz" pos="464"/>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685772" rtl="0" eaLnBrk="1" latinLnBrk="0" hangingPunct="1">
      <a:lnSpc>
        <a:spcPct val="90000"/>
      </a:lnSpc>
      <a:spcAft>
        <a:spcPts val="250"/>
      </a:spcAft>
      <a:defRPr sz="675" kern="1200">
        <a:solidFill>
          <a:schemeClr val="tx1"/>
        </a:solidFill>
        <a:latin typeface="Segoe UI Light" pitchFamily="34" charset="0"/>
        <a:ea typeface="+mn-ea"/>
        <a:cs typeface="+mn-cs"/>
      </a:defRPr>
    </a:lvl1pPr>
    <a:lvl2pPr marL="159736" indent="-79372" algn="l" defTabSz="685772" rtl="0" eaLnBrk="1" latinLnBrk="0" hangingPunct="1">
      <a:lnSpc>
        <a:spcPct val="90000"/>
      </a:lnSpc>
      <a:spcAft>
        <a:spcPts val="250"/>
      </a:spcAft>
      <a:buFont typeface="Arial" pitchFamily="34" charset="0"/>
      <a:buChar char="•"/>
      <a:defRPr sz="675" kern="1200">
        <a:solidFill>
          <a:schemeClr val="tx1"/>
        </a:solidFill>
        <a:latin typeface="Segoe UI Light" pitchFamily="34" charset="0"/>
        <a:ea typeface="+mn-ea"/>
        <a:cs typeface="+mn-cs"/>
      </a:defRPr>
    </a:lvl2pPr>
    <a:lvl3pPr marL="246053" indent="-86318" algn="l" defTabSz="685772" rtl="0" eaLnBrk="1" latinLnBrk="0" hangingPunct="1">
      <a:lnSpc>
        <a:spcPct val="90000"/>
      </a:lnSpc>
      <a:spcAft>
        <a:spcPts val="250"/>
      </a:spcAft>
      <a:buFont typeface="Arial" pitchFamily="34" charset="0"/>
      <a:buChar char="•"/>
      <a:defRPr sz="675" kern="1200">
        <a:solidFill>
          <a:schemeClr val="tx1"/>
        </a:solidFill>
        <a:latin typeface="Segoe UI Light" pitchFamily="34" charset="0"/>
        <a:ea typeface="+mn-ea"/>
        <a:cs typeface="+mn-cs"/>
      </a:defRPr>
    </a:lvl3pPr>
    <a:lvl4pPr marL="362135" indent="-110129" algn="l" defTabSz="685772" rtl="0" eaLnBrk="1" latinLnBrk="0" hangingPunct="1">
      <a:lnSpc>
        <a:spcPct val="90000"/>
      </a:lnSpc>
      <a:spcAft>
        <a:spcPts val="250"/>
      </a:spcAft>
      <a:buFont typeface="Arial" pitchFamily="34" charset="0"/>
      <a:buChar char="•"/>
      <a:defRPr sz="675" kern="1200">
        <a:solidFill>
          <a:schemeClr val="tx1"/>
        </a:solidFill>
        <a:latin typeface="Segoe UI Light" pitchFamily="34" charset="0"/>
        <a:ea typeface="+mn-ea"/>
        <a:cs typeface="+mn-cs"/>
      </a:defRPr>
    </a:lvl4pPr>
    <a:lvl5pPr marL="461349" indent="-86318" algn="l" defTabSz="685772" rtl="0" eaLnBrk="1" latinLnBrk="0" hangingPunct="1">
      <a:lnSpc>
        <a:spcPct val="90000"/>
      </a:lnSpc>
      <a:spcAft>
        <a:spcPts val="250"/>
      </a:spcAft>
      <a:buFont typeface="Arial" pitchFamily="34" charset="0"/>
      <a:buChar char="•"/>
      <a:defRPr sz="675" kern="1200">
        <a:solidFill>
          <a:schemeClr val="tx1"/>
        </a:solidFill>
        <a:latin typeface="Segoe UI Light" pitchFamily="34" charset="0"/>
        <a:ea typeface="+mn-ea"/>
        <a:cs typeface="+mn-cs"/>
      </a:defRPr>
    </a:lvl5pPr>
    <a:lvl6pPr marL="1714432" algn="l" defTabSz="685772" rtl="0" eaLnBrk="1" latinLnBrk="0" hangingPunct="1">
      <a:defRPr sz="900" kern="1200">
        <a:solidFill>
          <a:schemeClr val="tx1"/>
        </a:solidFill>
        <a:latin typeface="+mn-lt"/>
        <a:ea typeface="+mn-ea"/>
        <a:cs typeface="+mn-cs"/>
      </a:defRPr>
    </a:lvl6pPr>
    <a:lvl7pPr marL="2057318" algn="l" defTabSz="685772" rtl="0" eaLnBrk="1" latinLnBrk="0" hangingPunct="1">
      <a:defRPr sz="900" kern="1200">
        <a:solidFill>
          <a:schemeClr val="tx1"/>
        </a:solidFill>
        <a:latin typeface="+mn-lt"/>
        <a:ea typeface="+mn-ea"/>
        <a:cs typeface="+mn-cs"/>
      </a:defRPr>
    </a:lvl7pPr>
    <a:lvl8pPr marL="2400204" algn="l" defTabSz="685772" rtl="0" eaLnBrk="1" latinLnBrk="0" hangingPunct="1">
      <a:defRPr sz="900" kern="1200">
        <a:solidFill>
          <a:schemeClr val="tx1"/>
        </a:solidFill>
        <a:latin typeface="+mn-lt"/>
        <a:ea typeface="+mn-ea"/>
        <a:cs typeface="+mn-cs"/>
      </a:defRPr>
    </a:lvl8pPr>
    <a:lvl9pPr marL="2743091" algn="l" defTabSz="685772"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196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9144000" cy="5151784"/>
          </a:xfrm>
          <a:prstGeom prst="rect">
            <a:avLst/>
          </a:prstGeom>
        </p:spPr>
      </p:pic>
      <p:sp>
        <p:nvSpPr>
          <p:cNvPr id="15" name="Marcador de texto 14"/>
          <p:cNvSpPr>
            <a:spLocks noGrp="1"/>
          </p:cNvSpPr>
          <p:nvPr>
            <p:ph type="body" sz="quarter" idx="10" hasCustomPrompt="1"/>
          </p:nvPr>
        </p:nvSpPr>
        <p:spPr>
          <a:xfrm>
            <a:off x="0" y="2218829"/>
            <a:ext cx="6857999" cy="912557"/>
          </a:xfrm>
          <a:solidFill>
            <a:schemeClr val="bg1">
              <a:lumMod val="95000"/>
              <a:alpha val="90000"/>
            </a:schemeClr>
          </a:solidFill>
        </p:spPr>
        <p:txBody>
          <a:bodyPr lIns="180000" tIns="72000" rIns="180000" bIns="72000" anchor="ctr" anchorCtr="0"/>
          <a:lstStyle>
            <a:lvl1pPr marL="0" indent="0">
              <a:buNone/>
              <a:defRPr sz="27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3131385"/>
            <a:ext cx="5540249" cy="456756"/>
          </a:xfrm>
          <a:solidFill>
            <a:schemeClr val="bg1">
              <a:lumMod val="95000"/>
              <a:alpha val="90000"/>
            </a:schemeClr>
          </a:solidFill>
          <a:ln>
            <a:noFill/>
          </a:ln>
        </p:spPr>
        <p:txBody>
          <a:bodyPr wrap="square" lIns="180000" tIns="72000" rIns="180000" bIns="72000" anchor="ctr" anchorCtr="0"/>
          <a:lstStyle>
            <a:lvl1pPr marL="0" indent="0">
              <a:buNone/>
              <a:defRPr sz="1500" b="1" baseline="0"/>
            </a:lvl1pPr>
          </a:lstStyle>
          <a:p>
            <a:pPr lvl="0"/>
            <a:r>
              <a:rPr lang="es-ES" dirty="0"/>
              <a:t>Speaker </a:t>
            </a:r>
            <a:r>
              <a:rPr lang="es-ES" dirty="0" err="1"/>
              <a:t>Name</a:t>
            </a:r>
            <a:endParaRPr lang="es-ES" dirty="0"/>
          </a:p>
        </p:txBody>
      </p:sp>
      <p:sp>
        <p:nvSpPr>
          <p:cNvPr id="21" name="CuadroTexto 20"/>
          <p:cNvSpPr txBox="1"/>
          <p:nvPr userDrawn="1"/>
        </p:nvSpPr>
        <p:spPr>
          <a:xfrm>
            <a:off x="7886701" y="4202313"/>
            <a:ext cx="1257300" cy="394414"/>
          </a:xfrm>
          <a:prstGeom prst="rect">
            <a:avLst/>
          </a:prstGeom>
          <a:solidFill>
            <a:schemeClr val="bg1">
              <a:lumMod val="95000"/>
              <a:alpha val="85000"/>
            </a:schemeClr>
          </a:solidFill>
        </p:spPr>
        <p:txBody>
          <a:bodyPr wrap="square" lIns="135000" tIns="81000" rIns="135000" bIns="81000" rtlCol="0">
            <a:spAutoFit/>
          </a:bodyPr>
          <a:lstStyle/>
          <a:p>
            <a:pPr algn="r"/>
            <a:r>
              <a:rPr lang="es-ES" sz="1500" spc="-53" dirty="0">
                <a:gradFill>
                  <a:gsLst>
                    <a:gs pos="2917">
                      <a:schemeClr val="bg2"/>
                    </a:gs>
                    <a:gs pos="95000">
                      <a:schemeClr val="bg2"/>
                    </a:gs>
                  </a:gsLst>
                  <a:lin ang="5400000" scaled="0"/>
                </a:gradFill>
                <a:latin typeface="+mj-lt"/>
              </a:rPr>
              <a:t>#</a:t>
            </a:r>
            <a:r>
              <a:rPr lang="en-US" sz="1500" spc="-53"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7990309" y="4293424"/>
            <a:ext cx="261002" cy="212194"/>
          </a:xfrm>
          <a:prstGeom prst="rect">
            <a:avLst/>
          </a:prstGeom>
        </p:spPr>
      </p:pic>
      <p:sp>
        <p:nvSpPr>
          <p:cNvPr id="25" name="CuadroTexto 24"/>
          <p:cNvSpPr txBox="1"/>
          <p:nvPr userDrawn="1"/>
        </p:nvSpPr>
        <p:spPr>
          <a:xfrm>
            <a:off x="-2" y="3588141"/>
            <a:ext cx="5540252" cy="460810"/>
          </a:xfrm>
          <a:prstGeom prst="rect">
            <a:avLst/>
          </a:prstGeom>
          <a:solidFill>
            <a:schemeClr val="bg1">
              <a:lumMod val="95000"/>
              <a:alpha val="85000"/>
            </a:schemeClr>
          </a:solidFill>
        </p:spPr>
        <p:txBody>
          <a:bodyPr wrap="square" lIns="135000" tIns="54000" rIns="135000" bIns="54000" rtlCol="0" anchor="ctr" anchorCtr="0">
            <a:noAutofit/>
          </a:bodyPr>
          <a:lstStyle/>
          <a:p>
            <a:pPr lvl="0"/>
            <a:r>
              <a:rPr lang="en-US" sz="1500" b="0" noProof="0" dirty="0">
                <a:latin typeface="+mj-lt"/>
              </a:rPr>
              <a:t>May</a:t>
            </a:r>
            <a:r>
              <a:rPr lang="es-ES" sz="1500" b="0" dirty="0">
                <a:latin typeface="+mj-lt"/>
              </a:rPr>
              <a:t> 7</a:t>
            </a:r>
            <a:r>
              <a:rPr lang="en-US" sz="1500" b="0" baseline="30000" dirty="0" err="1">
                <a:latin typeface="+mj-lt"/>
              </a:rPr>
              <a:t>th</a:t>
            </a:r>
            <a:r>
              <a:rPr lang="en-US" sz="1500" b="0" dirty="0">
                <a:latin typeface="+mj-lt"/>
              </a:rPr>
              <a:t>, </a:t>
            </a:r>
            <a:r>
              <a:rPr lang="es-ES" sz="1500" b="0" dirty="0">
                <a:latin typeface="+mj-lt"/>
              </a:rPr>
              <a:t>2016</a:t>
            </a:r>
          </a:p>
        </p:txBody>
      </p:sp>
      <p:sp>
        <p:nvSpPr>
          <p:cNvPr id="6" name="Text Placeholder 9"/>
          <p:cNvSpPr txBox="1">
            <a:spLocks/>
          </p:cNvSpPr>
          <p:nvPr userDrawn="1"/>
        </p:nvSpPr>
        <p:spPr>
          <a:xfrm>
            <a:off x="5540251" y="3131385"/>
            <a:ext cx="3600858" cy="919593"/>
          </a:xfrm>
          <a:prstGeom prst="rect">
            <a:avLst/>
          </a:prstGeom>
          <a:solidFill>
            <a:srgbClr val="0071BC"/>
          </a:solidFill>
        </p:spPr>
        <p:txBody>
          <a:bodyPr vert="horz" lIns="102897" tIns="77173"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35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5614795" y="3167740"/>
            <a:ext cx="928605" cy="7382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6610443" y="3278449"/>
            <a:ext cx="2456123" cy="623504"/>
          </a:xfrm>
          <a:prstGeom prst="rect">
            <a:avLst/>
          </a:prstGeom>
          <a:noFill/>
        </p:spPr>
        <p:txBody>
          <a:bodyPr wrap="square" lIns="0" tIns="0" rIns="0" bIns="0" rtlCol="0">
            <a:spAutoFit/>
          </a:bodyPr>
          <a:lstStyle/>
          <a:p>
            <a:r>
              <a:rPr lang="ca-ES" sz="2026" b="1" spc="-40" dirty="0">
                <a:solidFill>
                  <a:schemeClr val="bg1"/>
                </a:solidFill>
                <a:latin typeface="+mj-lt"/>
              </a:rPr>
              <a:t>SharePoint </a:t>
            </a:r>
            <a:r>
              <a:rPr lang="en-US" sz="2026" b="1" spc="-40" noProof="0" dirty="0">
                <a:solidFill>
                  <a:schemeClr val="bg1"/>
                </a:solidFill>
                <a:latin typeface="+mj-lt"/>
              </a:rPr>
              <a:t>Saturday</a:t>
            </a:r>
            <a:r>
              <a:rPr lang="ca-ES" sz="2026" b="1" spc="-40" dirty="0">
                <a:solidFill>
                  <a:schemeClr val="bg1"/>
                </a:solidFill>
                <a:latin typeface="+mj-lt"/>
              </a:rPr>
              <a:t> Madrid</a:t>
            </a:r>
            <a:endParaRPr lang="es-ES" sz="1013" b="1" spc="-40"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350"/>
              </a:spcBef>
              <a:buNone/>
              <a:defRPr sz="2251">
                <a:solidFill>
                  <a:srgbClr val="333333"/>
                </a:solidFill>
                <a:latin typeface="+mj-lt"/>
              </a:defRPr>
            </a:lvl1pPr>
            <a:lvl2pPr marL="0" indent="0">
              <a:buNone/>
              <a:defRPr sz="1125">
                <a:solidFill>
                  <a:srgbClr val="333333"/>
                </a:solidFill>
              </a:defRPr>
            </a:lvl2pPr>
            <a:lvl3pPr marL="130409"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560923"/>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159884" indent="-159884">
              <a:buFont typeface="Wingdings" pitchFamily="2" charset="2"/>
              <a:buChar char=""/>
              <a:defRPr sz="2251">
                <a:solidFill>
                  <a:srgbClr val="333333"/>
                </a:solidFill>
              </a:defRPr>
            </a:lvl1pPr>
            <a:lvl2pPr marL="291185" indent="-131302">
              <a:buFont typeface="Wingdings" pitchFamily="2" charset="2"/>
              <a:buChar char=""/>
              <a:defRPr>
                <a:solidFill>
                  <a:srgbClr val="333333"/>
                </a:solidFill>
                <a:latin typeface="+mn-lt"/>
              </a:defRPr>
            </a:lvl2pPr>
            <a:lvl3pPr marL="417128" indent="-125942">
              <a:buFont typeface="Wingdings" pitchFamily="2" charset="2"/>
              <a:buChar char=""/>
              <a:tabLst/>
              <a:defRPr>
                <a:solidFill>
                  <a:srgbClr val="333333"/>
                </a:solidFill>
                <a:latin typeface="+mn-lt"/>
              </a:defRPr>
            </a:lvl3pPr>
            <a:lvl4pPr marL="514487" indent="-97360">
              <a:buFont typeface="Wingdings" pitchFamily="2" charset="2"/>
              <a:buChar char=""/>
              <a:defRPr>
                <a:solidFill>
                  <a:srgbClr val="333333"/>
                </a:solidFill>
                <a:latin typeface="+mn-lt"/>
              </a:defRPr>
            </a:lvl4pPr>
            <a:lvl5pPr marL="611847" indent="-97360">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390627" y="1085852"/>
            <a:ext cx="4047274" cy="1846660"/>
          </a:xfrm>
        </p:spPr>
        <p:txBody>
          <a:bodyPr/>
          <a:lstStyle>
            <a:lvl1pPr marL="0" indent="0">
              <a:spcBef>
                <a:spcPts val="675"/>
              </a:spcBef>
              <a:buNone/>
              <a:defRPr sz="2251">
                <a:solidFill>
                  <a:schemeClr val="accent6"/>
                </a:solidFill>
                <a:latin typeface="+mj-lt"/>
              </a:defRPr>
            </a:lvl1pPr>
            <a:lvl2pPr marL="0" indent="0">
              <a:buNone/>
              <a:defRPr sz="1125">
                <a:solidFill>
                  <a:srgbClr val="333333"/>
                </a:solidFill>
              </a:defRPr>
            </a:lvl2pPr>
            <a:lvl3pPr marL="131302"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3" y="1085852"/>
            <a:ext cx="4047274" cy="1846660"/>
          </a:xfrm>
        </p:spPr>
        <p:txBody>
          <a:bodyPr/>
          <a:lstStyle>
            <a:lvl1pPr marL="0" indent="0">
              <a:spcBef>
                <a:spcPts val="675"/>
              </a:spcBef>
              <a:buNone/>
              <a:defRPr lang="en-US" sz="2251" kern="1200" spc="-40" baseline="0" dirty="0" smtClean="0">
                <a:solidFill>
                  <a:schemeClr val="accent6"/>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solidFill>
                  <a:srgbClr val="333333"/>
                </a:soli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390627" y="1085852"/>
            <a:ext cx="4047274" cy="1846660"/>
          </a:xfrm>
        </p:spPr>
        <p:txBody>
          <a:bodyPr/>
          <a:lstStyle>
            <a:lvl1pPr marL="0" indent="0">
              <a:spcBef>
                <a:spcPts val="675"/>
              </a:spcBef>
              <a:buNone/>
              <a:defRPr sz="2251">
                <a:solidFill>
                  <a:srgbClr val="333333"/>
                </a:solidFill>
                <a:latin typeface="+mj-lt"/>
              </a:defRPr>
            </a:lvl1pPr>
            <a:lvl2pPr marL="0" indent="0">
              <a:buNone/>
              <a:defRPr sz="1125">
                <a:solidFill>
                  <a:srgbClr val="333333"/>
                </a:solidFill>
              </a:defRPr>
            </a:lvl2pPr>
            <a:lvl3pPr marL="131302"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3" y="1085852"/>
            <a:ext cx="4047274" cy="1846660"/>
          </a:xfrm>
        </p:spPr>
        <p:txBody>
          <a:bodyPr/>
          <a:lstStyle>
            <a:lvl1pPr marL="0" indent="0">
              <a:spcBef>
                <a:spcPts val="675"/>
              </a:spcBef>
              <a:buNone/>
              <a:defRPr lang="en-US" sz="2251" kern="1200" spc="-40" baseline="0" dirty="0" smtClean="0">
                <a:solidFill>
                  <a:srgbClr val="333333"/>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solidFill>
                  <a:srgbClr val="333333"/>
                </a:soli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390627" y="1085851"/>
            <a:ext cx="4047274" cy="1042304"/>
          </a:xfrm>
        </p:spPr>
        <p:txBody>
          <a:bodyPr>
            <a:spAutoFit/>
          </a:bodyPr>
          <a:lstStyle>
            <a:lvl1pPr marL="164350" indent="-164350">
              <a:spcBef>
                <a:spcPts val="675"/>
              </a:spcBef>
              <a:buClr>
                <a:schemeClr val="bg2"/>
              </a:buClr>
              <a:buSzPct val="100000"/>
              <a:buFont typeface="Wingdings" pitchFamily="2" charset="2"/>
              <a:buChar char=""/>
              <a:defRPr lang="en-US" sz="2026" kern="1200" spc="-40" baseline="0" dirty="0" smtClean="0">
                <a:solidFill>
                  <a:srgbClr val="333333"/>
                </a:solidFill>
                <a:latin typeface="+mj-lt"/>
                <a:ea typeface="+mn-ea"/>
                <a:cs typeface="+mn-cs"/>
              </a:defRPr>
            </a:lvl1pPr>
            <a:lvl2pPr marL="292972" indent="-128622">
              <a:defRPr sz="1125">
                <a:solidFill>
                  <a:srgbClr val="333333"/>
                </a:solidFill>
              </a:defRPr>
            </a:lvl2pPr>
            <a:lvl3pPr marL="385865" indent="-92894">
              <a:tabLst/>
              <a:defRPr sz="1125">
                <a:solidFill>
                  <a:srgbClr val="333333"/>
                </a:solidFill>
              </a:defRPr>
            </a:lvl3pPr>
            <a:lvl4pPr marL="485905" indent="-100040">
              <a:defRPr>
                <a:solidFill>
                  <a:srgbClr val="333333"/>
                </a:solidFill>
              </a:defRPr>
            </a:lvl4pPr>
            <a:lvl5pPr marL="578798" indent="-92894">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09673" y="1085851"/>
            <a:ext cx="4047274" cy="1042337"/>
          </a:xfrm>
        </p:spPr>
        <p:txBody>
          <a:bodyPr>
            <a:spAutoFit/>
          </a:bodyPr>
          <a:lstStyle>
            <a:lvl1pPr marL="191147" indent="-191147">
              <a:spcBef>
                <a:spcPts val="675"/>
              </a:spcBef>
              <a:buClr>
                <a:schemeClr val="bg2"/>
              </a:buClr>
              <a:buFont typeface="Arial" pitchFamily="34" charset="0"/>
              <a:buChar char="•"/>
              <a:defRPr lang="en-US" sz="2026" kern="1200" spc="-40" baseline="0" dirty="0" smtClean="0">
                <a:solidFill>
                  <a:srgbClr val="333333"/>
                </a:solidFill>
                <a:latin typeface="+mj-lt"/>
                <a:ea typeface="+mn-ea"/>
                <a:cs typeface="+mn-cs"/>
              </a:defRPr>
            </a:lvl1pPr>
            <a:lvl2pPr marL="357283" indent="-192933">
              <a:defRPr lang="en-US" sz="1125" kern="1200" spc="0" baseline="0" dirty="0" smtClean="0">
                <a:solidFill>
                  <a:srgbClr val="333333"/>
                </a:solidFill>
                <a:latin typeface="+mn-lt"/>
                <a:ea typeface="+mn-ea"/>
                <a:cs typeface="+mn-cs"/>
              </a:defRPr>
            </a:lvl2pPr>
            <a:lvl3pPr marL="485905" indent="-192933">
              <a:defRPr lang="en-US" sz="1125" kern="1200" spc="0" baseline="0" dirty="0" smtClean="0">
                <a:solidFill>
                  <a:srgbClr val="333333"/>
                </a:solidFill>
                <a:latin typeface="+mn-lt"/>
                <a:ea typeface="+mn-ea"/>
                <a:cs typeface="+mn-cs"/>
              </a:defRPr>
            </a:lvl3pPr>
            <a:lvl4pPr marL="578798" indent="-192933">
              <a:defRPr lang="en-US" sz="1125" kern="1200" spc="0" baseline="0" dirty="0" smtClean="0">
                <a:solidFill>
                  <a:srgbClr val="333333"/>
                </a:solidFill>
                <a:latin typeface="+mn-lt"/>
                <a:ea typeface="+mn-ea"/>
                <a:cs typeface="+mn-cs"/>
              </a:defRPr>
            </a:lvl4pPr>
            <a:lvl5pPr marL="678837" indent="-192933">
              <a:defRPr lang="en-US" sz="1125" kern="1200" spc="0" baseline="0" dirty="0">
                <a:solidFill>
                  <a:srgbClr val="333333"/>
                </a:solidFill>
                <a:latin typeface="+mn-lt"/>
                <a:ea typeface="+mn-ea"/>
                <a:cs typeface="+mn-cs"/>
              </a:defRPr>
            </a:lvl5pPr>
          </a:lstStyle>
          <a:p>
            <a:pPr marL="164350" marR="0" lvl="0" indent="-164350" algn="l" defTabSz="514466" rtl="0" eaLnBrk="1" fontAlgn="auto" latinLnBrk="0" hangingPunct="1">
              <a:lnSpc>
                <a:spcPct val="90000"/>
              </a:lnSpc>
              <a:spcBef>
                <a:spcPts val="675"/>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390627" y="1474202"/>
            <a:ext cx="4047274" cy="1520330"/>
          </a:xfrm>
        </p:spPr>
        <p:txBody>
          <a:bodyPr/>
          <a:lstStyle>
            <a:lvl1pPr marL="0" indent="0">
              <a:spcBef>
                <a:spcPts val="675"/>
              </a:spcBef>
              <a:buNone/>
              <a:defRPr sz="1801">
                <a:solidFill>
                  <a:schemeClr val="accent6"/>
                </a:solidFill>
                <a:latin typeface="+mj-lt"/>
              </a:defRPr>
            </a:lvl1pPr>
            <a:lvl2pPr marL="0" indent="0">
              <a:buNone/>
              <a:defRPr sz="1125">
                <a:solidFill>
                  <a:srgbClr val="333333"/>
                </a:solidFill>
              </a:defRPr>
            </a:lvl2pPr>
            <a:lvl3pPr marL="131302"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474202"/>
            <a:ext cx="4047274" cy="1520330"/>
          </a:xfrm>
        </p:spPr>
        <p:txBody>
          <a:bodyPr/>
          <a:lstStyle>
            <a:lvl1pPr marL="0" indent="0">
              <a:spcBef>
                <a:spcPts val="675"/>
              </a:spcBef>
              <a:buNone/>
              <a:defRPr lang="en-US" sz="1801" kern="1200" spc="-40" baseline="0" dirty="0" smtClean="0">
                <a:solidFill>
                  <a:schemeClr val="accent6"/>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solidFill>
                  <a:srgbClr val="333333"/>
                </a:soli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390627" y="1085400"/>
            <a:ext cx="4047274" cy="331266"/>
          </a:xfrm>
        </p:spPr>
        <p:txBody>
          <a:bodyPr/>
          <a:lstStyle>
            <a:lvl1pPr marL="0" indent="0">
              <a:spcBef>
                <a:spcPts val="675"/>
              </a:spcBef>
              <a:buNone/>
              <a:defRPr lang="en-US" sz="2026" b="1" kern="1200" spc="-40" baseline="0" dirty="0" smtClean="0">
                <a:solidFill>
                  <a:schemeClr val="accent6"/>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gradFill>
                  <a:gsLst>
                    <a:gs pos="1250">
                      <a:schemeClr val="bg2"/>
                    </a:gs>
                    <a:gs pos="100000">
                      <a:schemeClr val="bg2"/>
                    </a:gs>
                  </a:gsLst>
                  <a:lin ang="5400000" scaled="0"/>
                </a:gra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4712727" y="1085400"/>
            <a:ext cx="4047274" cy="331266"/>
          </a:xfrm>
        </p:spPr>
        <p:txBody>
          <a:bodyPr/>
          <a:lstStyle>
            <a:lvl1pPr marL="0" indent="0">
              <a:spcBef>
                <a:spcPts val="675"/>
              </a:spcBef>
              <a:buNone/>
              <a:defRPr lang="en-US" sz="2026" b="1" kern="1200" spc="-40" baseline="0" dirty="0" smtClean="0">
                <a:solidFill>
                  <a:schemeClr val="accent6"/>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gradFill>
                  <a:gsLst>
                    <a:gs pos="1250">
                      <a:schemeClr val="bg2"/>
                    </a:gs>
                    <a:gs pos="100000">
                      <a:schemeClr val="bg2"/>
                    </a:gs>
                  </a:gsLst>
                  <a:lin ang="5400000" scaled="0"/>
                </a:gra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gradFill>
                  <a:gsLst>
                    <a:gs pos="1250">
                      <a:schemeClr val="bg2"/>
                    </a:gs>
                    <a:gs pos="100000">
                      <a:schemeClr val="bg2"/>
                    </a:gs>
                  </a:gsLst>
                  <a:lin ang="5400000" scaled="0"/>
                </a:gra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390627" y="1474202"/>
            <a:ext cx="4047274" cy="1846660"/>
          </a:xfrm>
        </p:spPr>
        <p:txBody>
          <a:bodyPr/>
          <a:lstStyle>
            <a:lvl1pPr marL="0" indent="0">
              <a:spcBef>
                <a:spcPts val="675"/>
              </a:spcBef>
              <a:buNone/>
              <a:defRPr sz="1801">
                <a:solidFill>
                  <a:srgbClr val="333333"/>
                </a:solidFill>
                <a:latin typeface="+mj-lt"/>
              </a:defRPr>
            </a:lvl1pPr>
            <a:lvl2pPr marL="0" indent="0">
              <a:buNone/>
              <a:defRPr sz="1125">
                <a:solidFill>
                  <a:srgbClr val="333333"/>
                </a:solidFill>
              </a:defRPr>
            </a:lvl2pPr>
            <a:lvl3pPr marL="131302"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474202"/>
            <a:ext cx="4047274" cy="1846660"/>
          </a:xfrm>
        </p:spPr>
        <p:txBody>
          <a:bodyPr/>
          <a:lstStyle>
            <a:lvl1pPr marL="0" indent="0">
              <a:spcBef>
                <a:spcPts val="675"/>
              </a:spcBef>
              <a:buNone/>
              <a:defRPr lang="en-US" sz="1801" kern="1200" spc="-40" baseline="0" dirty="0" smtClean="0">
                <a:solidFill>
                  <a:srgbClr val="333333"/>
                </a:solidFill>
                <a:latin typeface="+mj-lt"/>
                <a:ea typeface="+mn-ea"/>
                <a:cs typeface="+mn-cs"/>
              </a:defRPr>
            </a:lvl1pPr>
            <a:lvl2pPr marL="1787"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2pPr>
            <a:lvl3pPr marL="131302"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3pPr>
            <a:lvl4pPr marL="259030"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smtClean="0">
                <a:solidFill>
                  <a:srgbClr val="333333"/>
                </a:solidFill>
                <a:latin typeface="+mn-lt"/>
                <a:ea typeface="+mn-ea"/>
                <a:cs typeface="+mn-cs"/>
              </a:defRPr>
            </a:lvl4pPr>
            <a:lvl5pPr marL="386759" marR="0" indent="0" algn="l" defTabSz="514466" rtl="0" eaLnBrk="1" fontAlgn="auto" latinLnBrk="0" hangingPunct="1">
              <a:lnSpc>
                <a:spcPct val="90000"/>
              </a:lnSpc>
              <a:spcBef>
                <a:spcPct val="20000"/>
              </a:spcBef>
              <a:spcAft>
                <a:spcPts val="0"/>
              </a:spcAft>
              <a:buClrTx/>
              <a:buSzPct val="90000"/>
              <a:buFont typeface="Arial" pitchFamily="34" charset="0"/>
              <a:buNone/>
              <a:tabLst/>
              <a:defRPr lang="en-US" sz="1125" kern="1200" spc="-40" baseline="0" dirty="0">
                <a:solidFill>
                  <a:srgbClr val="333333"/>
                </a:solidFill>
                <a:latin typeface="+mn-lt"/>
                <a:ea typeface="+mn-ea"/>
                <a:cs typeface="+mn-cs"/>
              </a:defRPr>
            </a:lvl5pPr>
          </a:lstStyle>
          <a:p>
            <a:pPr marL="0" marR="0" lvl="0" indent="0" algn="l" defTabSz="514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391602" y="1085400"/>
            <a:ext cx="4047274" cy="332100"/>
          </a:xfrm>
        </p:spPr>
        <p:txBody>
          <a:bodyPr/>
          <a:lstStyle>
            <a:lvl1pPr marL="0" indent="0">
              <a:spcBef>
                <a:spcPts val="675"/>
              </a:spcBef>
              <a:buNone/>
              <a:defRPr sz="2026" b="1">
                <a:solidFill>
                  <a:srgbClr val="333333"/>
                </a:solidFill>
                <a:latin typeface="+mj-lt"/>
              </a:defRPr>
            </a:lvl1pPr>
            <a:lvl2pPr marL="0" indent="0">
              <a:buNone/>
              <a:defRPr sz="1125">
                <a:gradFill>
                  <a:gsLst>
                    <a:gs pos="1000">
                      <a:schemeClr val="bg2"/>
                    </a:gs>
                    <a:gs pos="98000">
                      <a:schemeClr val="bg2"/>
                    </a:gs>
                  </a:gsLst>
                  <a:lin ang="5400000" scaled="0"/>
                </a:gradFill>
              </a:defRPr>
            </a:lvl2pPr>
            <a:lvl3pPr marL="131302" indent="0">
              <a:buNone/>
              <a:defRPr sz="1125">
                <a:gradFill>
                  <a:gsLst>
                    <a:gs pos="1000">
                      <a:schemeClr val="bg2"/>
                    </a:gs>
                    <a:gs pos="98000">
                      <a:schemeClr val="bg2"/>
                    </a:gs>
                  </a:gsLst>
                  <a:lin ang="5400000" scaled="0"/>
                </a:gradFill>
              </a:defRPr>
            </a:lvl3pPr>
            <a:lvl4pPr marL="257243" indent="0">
              <a:buNone/>
              <a:defRPr sz="1125">
                <a:gradFill>
                  <a:gsLst>
                    <a:gs pos="1000">
                      <a:schemeClr val="bg2"/>
                    </a:gs>
                    <a:gs pos="98000">
                      <a:schemeClr val="bg2"/>
                    </a:gs>
                  </a:gsLst>
                  <a:lin ang="5400000" scaled="0"/>
                </a:gradFill>
              </a:defRPr>
            </a:lvl4pPr>
            <a:lvl5pPr marL="390332" indent="0">
              <a:buNone/>
              <a:defRPr sz="1125">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4712727" y="1085850"/>
            <a:ext cx="4047274" cy="332100"/>
          </a:xfrm>
        </p:spPr>
        <p:txBody>
          <a:bodyPr/>
          <a:lstStyle>
            <a:lvl1pPr marL="0" indent="0">
              <a:spcBef>
                <a:spcPts val="675"/>
              </a:spcBef>
              <a:buNone/>
              <a:defRPr sz="2026" b="1">
                <a:solidFill>
                  <a:srgbClr val="333333"/>
                </a:solidFill>
                <a:latin typeface="+mj-lt"/>
              </a:defRPr>
            </a:lvl1pPr>
            <a:lvl2pPr marL="0" indent="0">
              <a:buNone/>
              <a:defRPr sz="1125">
                <a:gradFill>
                  <a:gsLst>
                    <a:gs pos="1000">
                      <a:schemeClr val="bg2"/>
                    </a:gs>
                    <a:gs pos="98000">
                      <a:schemeClr val="bg2"/>
                    </a:gs>
                  </a:gsLst>
                  <a:lin ang="5400000" scaled="0"/>
                </a:gradFill>
              </a:defRPr>
            </a:lvl2pPr>
            <a:lvl3pPr marL="131302" indent="0">
              <a:buNone/>
              <a:defRPr sz="1125">
                <a:gradFill>
                  <a:gsLst>
                    <a:gs pos="1000">
                      <a:schemeClr val="bg2"/>
                    </a:gs>
                    <a:gs pos="98000">
                      <a:schemeClr val="bg2"/>
                    </a:gs>
                  </a:gsLst>
                  <a:lin ang="5400000" scaled="0"/>
                </a:gradFill>
              </a:defRPr>
            </a:lvl3pPr>
            <a:lvl4pPr marL="257243" indent="0">
              <a:buNone/>
              <a:defRPr sz="1125">
                <a:gradFill>
                  <a:gsLst>
                    <a:gs pos="1000">
                      <a:schemeClr val="bg2"/>
                    </a:gs>
                    <a:gs pos="98000">
                      <a:schemeClr val="bg2"/>
                    </a:gs>
                  </a:gsLst>
                  <a:lin ang="5400000" scaled="0"/>
                </a:gradFill>
              </a:defRPr>
            </a:lvl4pPr>
            <a:lvl5pPr marL="390332" indent="0">
              <a:buNone/>
              <a:defRPr sz="1125">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391602" y="1475101"/>
            <a:ext cx="4047274" cy="1042304"/>
          </a:xfrm>
        </p:spPr>
        <p:txBody>
          <a:bodyPr>
            <a:spAutoFit/>
          </a:bodyPr>
          <a:lstStyle>
            <a:lvl1pPr marL="164350" indent="-164350">
              <a:spcBef>
                <a:spcPts val="675"/>
              </a:spcBef>
              <a:buClr>
                <a:schemeClr val="bg2"/>
              </a:buClr>
              <a:buSzPct val="100000"/>
              <a:buFont typeface="Wingdings" pitchFamily="2" charset="2"/>
              <a:buChar char=""/>
              <a:defRPr lang="en-US" sz="2026" kern="1200" spc="-40" baseline="0" dirty="0" smtClean="0">
                <a:solidFill>
                  <a:srgbClr val="333333"/>
                </a:solidFill>
                <a:latin typeface="+mj-lt"/>
                <a:ea typeface="+mn-ea"/>
                <a:cs typeface="+mn-cs"/>
              </a:defRPr>
            </a:lvl1pPr>
            <a:lvl2pPr marL="292972" indent="-128622">
              <a:defRPr sz="1125">
                <a:solidFill>
                  <a:srgbClr val="333333"/>
                </a:solidFill>
              </a:defRPr>
            </a:lvl2pPr>
            <a:lvl3pPr marL="385865" indent="-92894">
              <a:tabLst/>
              <a:defRPr sz="1125">
                <a:solidFill>
                  <a:srgbClr val="333333"/>
                </a:solidFill>
              </a:defRPr>
            </a:lvl3pPr>
            <a:lvl4pPr marL="485905" indent="-100040">
              <a:defRPr>
                <a:solidFill>
                  <a:srgbClr val="333333"/>
                </a:solidFill>
              </a:defRPr>
            </a:lvl4pPr>
            <a:lvl5pPr marL="578798" indent="-92894">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13246" y="1474201"/>
            <a:ext cx="4047274" cy="1042337"/>
          </a:xfrm>
        </p:spPr>
        <p:txBody>
          <a:bodyPr>
            <a:spAutoFit/>
          </a:bodyPr>
          <a:lstStyle>
            <a:lvl1pPr marL="191147" indent="-191147">
              <a:spcBef>
                <a:spcPts val="675"/>
              </a:spcBef>
              <a:buClr>
                <a:schemeClr val="bg2"/>
              </a:buClr>
              <a:buFont typeface="Arial" pitchFamily="34" charset="0"/>
              <a:buChar char="•"/>
              <a:defRPr lang="en-US" sz="2026" kern="1200" spc="-40" baseline="0" dirty="0" smtClean="0">
                <a:solidFill>
                  <a:srgbClr val="333333"/>
                </a:solidFill>
                <a:latin typeface="+mj-lt"/>
                <a:ea typeface="+mn-ea"/>
                <a:cs typeface="+mn-cs"/>
              </a:defRPr>
            </a:lvl1pPr>
            <a:lvl2pPr marL="357283" indent="-192933">
              <a:defRPr lang="en-US" sz="1125" kern="1200" spc="0" baseline="0" dirty="0" smtClean="0">
                <a:solidFill>
                  <a:srgbClr val="333333"/>
                </a:solidFill>
                <a:latin typeface="+mn-lt"/>
                <a:ea typeface="+mn-ea"/>
                <a:cs typeface="+mn-cs"/>
              </a:defRPr>
            </a:lvl2pPr>
            <a:lvl3pPr marL="485905" indent="-192933">
              <a:defRPr lang="en-US" sz="1125" kern="1200" spc="0" baseline="0" dirty="0" smtClean="0">
                <a:solidFill>
                  <a:srgbClr val="333333"/>
                </a:solidFill>
                <a:latin typeface="+mn-lt"/>
                <a:ea typeface="+mn-ea"/>
                <a:cs typeface="+mn-cs"/>
              </a:defRPr>
            </a:lvl3pPr>
            <a:lvl4pPr marL="578798" indent="-192933">
              <a:defRPr lang="en-US" sz="1125" kern="1200" spc="0" baseline="0" dirty="0" smtClean="0">
                <a:solidFill>
                  <a:srgbClr val="333333"/>
                </a:solidFill>
                <a:latin typeface="+mn-lt"/>
                <a:ea typeface="+mn-ea"/>
                <a:cs typeface="+mn-cs"/>
              </a:defRPr>
            </a:lvl4pPr>
            <a:lvl5pPr marL="678837" indent="-192933">
              <a:defRPr lang="en-US" sz="1125" kern="1200" spc="0" baseline="0" dirty="0">
                <a:solidFill>
                  <a:srgbClr val="333333"/>
                </a:solidFill>
                <a:latin typeface="+mn-lt"/>
                <a:ea typeface="+mn-ea"/>
                <a:cs typeface="+mn-cs"/>
              </a:defRPr>
            </a:lvl5pPr>
          </a:lstStyle>
          <a:p>
            <a:pPr marL="164350" marR="0" lvl="0" indent="-164350" algn="l" defTabSz="514466" rtl="0" eaLnBrk="1" fontAlgn="auto" latinLnBrk="0" hangingPunct="1">
              <a:lnSpc>
                <a:spcPct val="90000"/>
              </a:lnSpc>
              <a:spcBef>
                <a:spcPts val="675"/>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91602" y="1085850"/>
            <a:ext cx="4047274" cy="332100"/>
          </a:xfrm>
        </p:spPr>
        <p:txBody>
          <a:bodyPr/>
          <a:lstStyle>
            <a:lvl1pPr marL="0" indent="0">
              <a:spcBef>
                <a:spcPts val="675"/>
              </a:spcBef>
              <a:buNone/>
              <a:defRPr sz="2026" b="1">
                <a:solidFill>
                  <a:srgbClr val="333333"/>
                </a:solidFill>
                <a:latin typeface="+mj-lt"/>
              </a:defRPr>
            </a:lvl1pPr>
            <a:lvl2pPr marL="0" indent="0">
              <a:buNone/>
              <a:defRPr sz="1125">
                <a:gradFill>
                  <a:gsLst>
                    <a:gs pos="1000">
                      <a:schemeClr val="bg2"/>
                    </a:gs>
                    <a:gs pos="98000">
                      <a:schemeClr val="bg2"/>
                    </a:gs>
                  </a:gsLst>
                  <a:lin ang="5400000" scaled="0"/>
                </a:gradFill>
              </a:defRPr>
            </a:lvl2pPr>
            <a:lvl3pPr marL="131302" indent="0">
              <a:buNone/>
              <a:defRPr sz="1125">
                <a:gradFill>
                  <a:gsLst>
                    <a:gs pos="1000">
                      <a:schemeClr val="bg2"/>
                    </a:gs>
                    <a:gs pos="98000">
                      <a:schemeClr val="bg2"/>
                    </a:gs>
                  </a:gsLst>
                  <a:lin ang="5400000" scaled="0"/>
                </a:gradFill>
              </a:defRPr>
            </a:lvl3pPr>
            <a:lvl4pPr marL="257243" indent="0">
              <a:buNone/>
              <a:defRPr sz="1125">
                <a:gradFill>
                  <a:gsLst>
                    <a:gs pos="1000">
                      <a:schemeClr val="bg2"/>
                    </a:gs>
                    <a:gs pos="98000">
                      <a:schemeClr val="bg2"/>
                    </a:gs>
                  </a:gsLst>
                  <a:lin ang="5400000" scaled="0"/>
                </a:gradFill>
              </a:defRPr>
            </a:lvl4pPr>
            <a:lvl5pPr marL="390332" indent="0">
              <a:buNone/>
              <a:defRPr sz="1125">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4712727" y="1085850"/>
            <a:ext cx="4047274" cy="332100"/>
          </a:xfrm>
        </p:spPr>
        <p:txBody>
          <a:bodyPr/>
          <a:lstStyle>
            <a:lvl1pPr marL="0" indent="0">
              <a:spcBef>
                <a:spcPts val="675"/>
              </a:spcBef>
              <a:buNone/>
              <a:defRPr sz="2026" b="1">
                <a:solidFill>
                  <a:srgbClr val="333333"/>
                </a:solidFill>
                <a:latin typeface="+mj-lt"/>
              </a:defRPr>
            </a:lvl1pPr>
            <a:lvl2pPr marL="0" indent="0">
              <a:buNone/>
              <a:defRPr sz="1125">
                <a:gradFill>
                  <a:gsLst>
                    <a:gs pos="1000">
                      <a:schemeClr val="bg2"/>
                    </a:gs>
                    <a:gs pos="98000">
                      <a:schemeClr val="bg2"/>
                    </a:gs>
                  </a:gsLst>
                  <a:lin ang="5400000" scaled="0"/>
                </a:gradFill>
              </a:defRPr>
            </a:lvl2pPr>
            <a:lvl3pPr marL="131302" indent="0">
              <a:buNone/>
              <a:defRPr sz="1125">
                <a:gradFill>
                  <a:gsLst>
                    <a:gs pos="1000">
                      <a:schemeClr val="bg2"/>
                    </a:gs>
                    <a:gs pos="98000">
                      <a:schemeClr val="bg2"/>
                    </a:gs>
                  </a:gsLst>
                  <a:lin ang="5400000" scaled="0"/>
                </a:gradFill>
              </a:defRPr>
            </a:lvl3pPr>
            <a:lvl4pPr marL="257243" indent="0">
              <a:buNone/>
              <a:defRPr sz="1125">
                <a:gradFill>
                  <a:gsLst>
                    <a:gs pos="1000">
                      <a:schemeClr val="bg2"/>
                    </a:gs>
                    <a:gs pos="98000">
                      <a:schemeClr val="bg2"/>
                    </a:gs>
                  </a:gsLst>
                  <a:lin ang="5400000" scaled="0"/>
                </a:gradFill>
              </a:defRPr>
            </a:lvl4pPr>
            <a:lvl5pPr marL="390332" indent="0">
              <a:buNone/>
              <a:defRPr sz="1125">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2"/>
            <a:ext cx="4076211" cy="1246495"/>
          </a:xfrm>
          <a:prstGeom prst="rect">
            <a:avLst/>
          </a:prstGeom>
        </p:spPr>
        <p:txBody>
          <a:bodyPr>
            <a:noAutofit/>
          </a:bodyPr>
          <a:lstStyle>
            <a:lvl1pPr marL="0" indent="0">
              <a:buNone/>
              <a:defRPr sz="2251" b="0" cap="none" baseline="0">
                <a:solidFill>
                  <a:schemeClr val="accent6"/>
                </a:soli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6" name="Content Placeholder 5"/>
          <p:cNvSpPr>
            <a:spLocks noGrp="1"/>
          </p:cNvSpPr>
          <p:nvPr>
            <p:ph sz="quarter" idx="4"/>
          </p:nvPr>
        </p:nvSpPr>
        <p:spPr>
          <a:xfrm>
            <a:off x="4642321" y="1261430"/>
            <a:ext cx="4114627" cy="249299"/>
          </a:xfrm>
          <a:prstGeom prst="rect">
            <a:avLst/>
          </a:prstGeom>
        </p:spPr>
        <p:txBody>
          <a:bodyPr>
            <a:noAutofit/>
          </a:bodyPr>
          <a:lstStyle>
            <a:lvl1pPr marL="0" indent="0">
              <a:spcBef>
                <a:spcPts val="675"/>
              </a:spcBef>
              <a:buNone/>
              <a:defRPr lang="en-US" sz="1125" kern="1200" spc="0" dirty="0" smtClean="0">
                <a:solidFill>
                  <a:srgbClr val="333333"/>
                </a:soli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51435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2251" b="0" cap="none" baseline="0">
                <a:solidFill>
                  <a:schemeClr val="accent6"/>
                </a:soli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9" name="Content Placeholder 5"/>
          <p:cNvSpPr>
            <a:spLocks noGrp="1"/>
          </p:cNvSpPr>
          <p:nvPr>
            <p:ph sz="quarter" idx="13"/>
          </p:nvPr>
        </p:nvSpPr>
        <p:spPr>
          <a:xfrm>
            <a:off x="390628" y="2051239"/>
            <a:ext cx="4084187" cy="457049"/>
          </a:xfrm>
          <a:prstGeom prst="rect">
            <a:avLst/>
          </a:prstGeom>
        </p:spPr>
        <p:txBody>
          <a:bodyPr>
            <a:noAutofit/>
          </a:bodyPr>
          <a:lstStyle>
            <a:lvl1pPr marL="0" indent="0">
              <a:spcBef>
                <a:spcPts val="675"/>
              </a:spcBef>
              <a:buFont typeface="Arial" pitchFamily="34" charset="0"/>
              <a:buNone/>
              <a:defRPr lang="en-US" sz="1125" kern="1200" spc="0" dirty="0" smtClean="0">
                <a:gradFill>
                  <a:gsLst>
                    <a:gs pos="100000">
                      <a:schemeClr val="bg2"/>
                    </a:gs>
                    <a:gs pos="0">
                      <a:schemeClr val="bg2"/>
                    </a:gs>
                  </a:gsLst>
                  <a:lin ang="5400000" scaled="0"/>
                </a:gra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9144000" cy="5151784"/>
          </a:xfrm>
          <a:prstGeom prst="rect">
            <a:avLst/>
          </a:prstGeom>
        </p:spPr>
      </p:pic>
      <p:sp>
        <p:nvSpPr>
          <p:cNvPr id="11" name="Text Placeholder 4"/>
          <p:cNvSpPr>
            <a:spLocks noGrp="1"/>
          </p:cNvSpPr>
          <p:nvPr>
            <p:ph type="body" sz="quarter" idx="11" hasCustomPrompt="1"/>
          </p:nvPr>
        </p:nvSpPr>
        <p:spPr>
          <a:xfrm>
            <a:off x="2459968" y="758717"/>
            <a:ext cx="6260629" cy="690923"/>
          </a:xfrm>
          <a:solidFill>
            <a:schemeClr val="bg1">
              <a:lumMod val="95000"/>
              <a:alpha val="90000"/>
            </a:schemeClr>
          </a:solidFill>
        </p:spPr>
        <p:txBody>
          <a:bodyPr lIns="180000" tIns="180000" rIns="180000" bIns="180000" anchor="ctr" anchorCtr="0">
            <a:noAutofit/>
          </a:bodyPr>
          <a:lstStyle>
            <a:lvl1pPr marL="0" indent="0">
              <a:buNone/>
              <a:defRPr sz="3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59969" y="1510193"/>
            <a:ext cx="6260628" cy="403986"/>
          </a:xfrm>
          <a:solidFill>
            <a:schemeClr val="bg1">
              <a:lumMod val="95000"/>
              <a:alpha val="90000"/>
            </a:schemeClr>
          </a:solidFill>
        </p:spPr>
        <p:txBody>
          <a:bodyPr lIns="180000" tIns="180000" rIns="180000" bIns="180000" anchor="ctr" anchorCtr="0">
            <a:noAutofit/>
          </a:bodyPr>
          <a:lstStyle>
            <a:lvl1pPr marL="0" indent="0">
              <a:buNone/>
              <a:defRPr sz="21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6335" y="3079351"/>
            <a:ext cx="463817" cy="260897"/>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1426" y="2595515"/>
            <a:ext cx="414968" cy="414968"/>
          </a:xfrm>
          <a:prstGeom prst="rect">
            <a:avLst/>
          </a:prstGeom>
        </p:spPr>
      </p:pic>
      <p:sp>
        <p:nvSpPr>
          <p:cNvPr id="17" name="Text Placeholder 4"/>
          <p:cNvSpPr>
            <a:spLocks noGrp="1"/>
          </p:cNvSpPr>
          <p:nvPr>
            <p:ph type="body" sz="quarter" idx="13" hasCustomPrompt="1"/>
          </p:nvPr>
        </p:nvSpPr>
        <p:spPr>
          <a:xfrm>
            <a:off x="2459969" y="1974731"/>
            <a:ext cx="6260628" cy="403986"/>
          </a:xfrm>
          <a:solidFill>
            <a:schemeClr val="bg1">
              <a:lumMod val="95000"/>
              <a:alpha val="90000"/>
            </a:schemeClr>
          </a:solidFill>
        </p:spPr>
        <p:txBody>
          <a:bodyPr lIns="180000" tIns="180000" rIns="180000" bIns="180000" anchor="ctr" anchorCtr="0"/>
          <a:lstStyle>
            <a:lvl1pPr marL="0" indent="0">
              <a:buNone/>
              <a:defRPr sz="21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976394" y="2601005"/>
            <a:ext cx="6260628" cy="403986"/>
          </a:xfrm>
          <a:solidFill>
            <a:schemeClr val="bg1">
              <a:lumMod val="95000"/>
              <a:alpha val="90000"/>
            </a:schemeClr>
          </a:solidFill>
        </p:spPr>
        <p:txBody>
          <a:bodyPr lIns="180000" tIns="180000" rIns="180000" bIns="180000" anchor="ctr" anchorCtr="0"/>
          <a:lstStyle>
            <a:lvl1pPr marL="0" indent="0">
              <a:buNone/>
              <a:defRPr sz="165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975923" y="3007806"/>
            <a:ext cx="6260628" cy="403986"/>
          </a:xfrm>
          <a:solidFill>
            <a:schemeClr val="bg1">
              <a:lumMod val="95000"/>
              <a:alpha val="90000"/>
            </a:schemeClr>
          </a:solidFill>
        </p:spPr>
        <p:txBody>
          <a:bodyPr lIns="180000" tIns="180000" rIns="180000" bIns="180000" anchor="ctr" anchorCtr="0"/>
          <a:lstStyle>
            <a:lvl1pPr marL="0" indent="0">
              <a:buNone/>
              <a:defRPr sz="165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649625" y="758717"/>
            <a:ext cx="1620000" cy="162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975923" y="3414607"/>
            <a:ext cx="6260628" cy="592040"/>
          </a:xfrm>
          <a:solidFill>
            <a:schemeClr val="bg1">
              <a:lumMod val="95000"/>
              <a:alpha val="90000"/>
            </a:schemeClr>
          </a:solidFill>
        </p:spPr>
        <p:txBody>
          <a:bodyPr lIns="180000" tIns="180000" rIns="180000" bIns="180000" anchor="t" anchorCtr="0">
            <a:spAutoFit/>
          </a:bodyPr>
          <a:lstStyle>
            <a:lvl1pPr marL="0" indent="0">
              <a:buNone/>
              <a:defRPr sz="165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7886701" y="3133412"/>
            <a:ext cx="1254407" cy="915539"/>
          </a:xfrm>
          <a:prstGeom prst="rect">
            <a:avLst/>
          </a:prstGeom>
          <a:solidFill>
            <a:srgbClr val="0071BC"/>
          </a:solidFill>
        </p:spPr>
        <p:txBody>
          <a:bodyPr vert="horz" lIns="102897" tIns="77173"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35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8058976" y="3198133"/>
            <a:ext cx="928605" cy="738253"/>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7886701" y="4202313"/>
            <a:ext cx="1257300" cy="394414"/>
          </a:xfrm>
          <a:prstGeom prst="rect">
            <a:avLst/>
          </a:prstGeom>
          <a:solidFill>
            <a:schemeClr val="bg1">
              <a:lumMod val="95000"/>
              <a:alpha val="85000"/>
            </a:schemeClr>
          </a:solidFill>
        </p:spPr>
        <p:txBody>
          <a:bodyPr wrap="square" lIns="135000" tIns="81000" rIns="135000" bIns="81000" rtlCol="0">
            <a:spAutoFit/>
          </a:bodyPr>
          <a:lstStyle/>
          <a:p>
            <a:pPr algn="r"/>
            <a:r>
              <a:rPr lang="es-ES" sz="1500" spc="-53" dirty="0">
                <a:gradFill>
                  <a:gsLst>
                    <a:gs pos="2917">
                      <a:schemeClr val="bg2"/>
                    </a:gs>
                    <a:gs pos="95000">
                      <a:schemeClr val="bg2"/>
                    </a:gs>
                  </a:gsLst>
                  <a:lin ang="5400000" scaled="0"/>
                </a:gradFill>
                <a:latin typeface="+mj-lt"/>
              </a:rPr>
              <a:t>#</a:t>
            </a:r>
            <a:r>
              <a:rPr lang="en-US" sz="1500" spc="-53"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7990309" y="4293424"/>
            <a:ext cx="261002" cy="212194"/>
          </a:xfrm>
          <a:prstGeom prst="rect">
            <a:avLst/>
          </a:prstGeom>
        </p:spPr>
      </p:pic>
    </p:spTree>
    <p:extLst>
      <p:ext uri="{BB962C8B-B14F-4D97-AF65-F5344CB8AC3E}">
        <p14:creationId xmlns:p14="http://schemas.microsoft.com/office/powerpoint/2010/main" val="10111773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2251" b="0" cap="none" baseline="0">
                <a:solidFill>
                  <a:schemeClr val="accent6"/>
                </a:soli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9" name="Content Placeholder 5"/>
          <p:cNvSpPr>
            <a:spLocks noGrp="1"/>
          </p:cNvSpPr>
          <p:nvPr>
            <p:ph sz="quarter" idx="13"/>
          </p:nvPr>
        </p:nvSpPr>
        <p:spPr>
          <a:xfrm>
            <a:off x="4664784" y="2051239"/>
            <a:ext cx="4084187" cy="457049"/>
          </a:xfrm>
          <a:prstGeom prst="rect">
            <a:avLst/>
          </a:prstGeom>
        </p:spPr>
        <p:txBody>
          <a:bodyPr>
            <a:noAutofit/>
          </a:bodyPr>
          <a:lstStyle>
            <a:lvl1pPr marL="0" indent="0">
              <a:spcBef>
                <a:spcPts val="675"/>
              </a:spcBef>
              <a:buFont typeface="Arial" pitchFamily="34" charset="0"/>
              <a:buNone/>
              <a:defRPr lang="en-US" sz="1125" kern="1200" spc="0" dirty="0" smtClean="0">
                <a:gradFill>
                  <a:gsLst>
                    <a:gs pos="100000">
                      <a:schemeClr val="bg2"/>
                    </a:gs>
                    <a:gs pos="0">
                      <a:schemeClr val="bg2"/>
                    </a:gs>
                  </a:gsLst>
                  <a:lin ang="5400000" scaled="0"/>
                </a:gra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86252" cy="51435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24" tIns="25724" rIns="25724" bIns="25724" numCol="1" spcCol="0" rtlCol="0" fromWordArt="0" anchor="ctr" anchorCtr="0" forceAA="0" compatLnSpc="1">
            <a:prstTxWarp prst="textNoShape">
              <a:avLst/>
            </a:prstTxWarp>
            <a:noAutofit/>
          </a:bodyPr>
          <a:lstStyle/>
          <a:p>
            <a:pPr algn="ctr" defTabSz="514318" fontAlgn="base">
              <a:spcBef>
                <a:spcPct val="0"/>
              </a:spcBef>
              <a:spcAft>
                <a:spcPct val="0"/>
              </a:spcAft>
            </a:pPr>
            <a:endParaRPr lang="en-US" sz="1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3925323" cy="1246495"/>
          </a:xfrm>
          <a:prstGeom prst="rect">
            <a:avLst/>
          </a:prstGeom>
        </p:spPr>
        <p:txBody>
          <a:bodyPr>
            <a:noAutofit/>
          </a:bodyPr>
          <a:lstStyle>
            <a:lvl1pPr marL="0" indent="0">
              <a:buNone/>
              <a:defRPr sz="2251" b="0" cap="none" baseline="0">
                <a:gradFill>
                  <a:gsLst>
                    <a:gs pos="100000">
                      <a:schemeClr val="bg1"/>
                    </a:gs>
                    <a:gs pos="0">
                      <a:schemeClr val="bg1"/>
                    </a:gs>
                  </a:gsLst>
                  <a:lin ang="5400000" scaled="0"/>
                </a:gra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6" name="Content Placeholder 5"/>
          <p:cNvSpPr>
            <a:spLocks noGrp="1"/>
          </p:cNvSpPr>
          <p:nvPr>
            <p:ph sz="quarter" idx="4"/>
          </p:nvPr>
        </p:nvSpPr>
        <p:spPr>
          <a:xfrm>
            <a:off x="4642321" y="1085852"/>
            <a:ext cx="4114627" cy="249299"/>
          </a:xfrm>
          <a:prstGeom prst="rect">
            <a:avLst/>
          </a:prstGeom>
        </p:spPr>
        <p:txBody>
          <a:bodyPr>
            <a:noAutofit/>
          </a:bodyPr>
          <a:lstStyle>
            <a:lvl1pPr marL="0" indent="0">
              <a:spcBef>
                <a:spcPts val="675"/>
              </a:spcBef>
              <a:buNone/>
              <a:defRPr lang="en-US" sz="1125" kern="1200" spc="0" dirty="0" smtClean="0">
                <a:gradFill>
                  <a:gsLst>
                    <a:gs pos="100000">
                      <a:schemeClr val="bg2"/>
                    </a:gs>
                    <a:gs pos="0">
                      <a:schemeClr val="bg2"/>
                    </a:gs>
                  </a:gsLst>
                  <a:lin ang="5400000" scaled="0"/>
                </a:gra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5" y="0"/>
            <a:ext cx="4666084" cy="51435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24" tIns="25724" rIns="25724" bIns="25724" numCol="1" spcCol="0" rtlCol="0" fromWordArt="0" anchor="ctr" anchorCtr="0" forceAA="0" compatLnSpc="1">
            <a:prstTxWarp prst="textNoShape">
              <a:avLst/>
            </a:prstTxWarp>
            <a:noAutofit/>
          </a:bodyPr>
          <a:lstStyle/>
          <a:p>
            <a:pPr algn="ctr" defTabSz="514318" fontAlgn="base">
              <a:spcBef>
                <a:spcPct val="0"/>
              </a:spcBef>
              <a:spcAft>
                <a:spcPct val="0"/>
              </a:spcAft>
            </a:pPr>
            <a:endParaRPr lang="en-US" sz="1238"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9" y="0"/>
            <a:ext cx="4486252" cy="51435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2251" b="0" cap="none" baseline="0">
                <a:gradFill>
                  <a:gsLst>
                    <a:gs pos="100000">
                      <a:schemeClr val="bg1"/>
                    </a:gs>
                    <a:gs pos="0">
                      <a:schemeClr val="bg1"/>
                    </a:gs>
                  </a:gsLst>
                  <a:lin ang="5400000" scaled="0"/>
                </a:gra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9" name="Content Placeholder 5"/>
          <p:cNvSpPr>
            <a:spLocks noGrp="1"/>
          </p:cNvSpPr>
          <p:nvPr>
            <p:ph sz="quarter" idx="13"/>
          </p:nvPr>
        </p:nvSpPr>
        <p:spPr>
          <a:xfrm>
            <a:off x="390628" y="2051239"/>
            <a:ext cx="4084187" cy="457049"/>
          </a:xfrm>
          <a:prstGeom prst="rect">
            <a:avLst/>
          </a:prstGeom>
        </p:spPr>
        <p:txBody>
          <a:bodyPr>
            <a:noAutofit/>
          </a:bodyPr>
          <a:lstStyle>
            <a:lvl1pPr marL="0" indent="0">
              <a:spcBef>
                <a:spcPts val="675"/>
              </a:spcBef>
              <a:buFont typeface="Arial" pitchFamily="34" charset="0"/>
              <a:buNone/>
              <a:defRPr lang="en-US" sz="1125" kern="1200" spc="0" dirty="0" smtClean="0">
                <a:gradFill>
                  <a:gsLst>
                    <a:gs pos="100000">
                      <a:schemeClr val="bg1"/>
                    </a:gs>
                    <a:gs pos="0">
                      <a:schemeClr val="bg1"/>
                    </a:gs>
                  </a:gsLst>
                  <a:lin ang="5400000" scaled="0"/>
                </a:gra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51435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24" tIns="25724" rIns="25724" bIns="25724" numCol="1" spcCol="0" rtlCol="0" fromWordArt="0" anchor="ctr" anchorCtr="0" forceAA="0" compatLnSpc="1">
            <a:prstTxWarp prst="textNoShape">
              <a:avLst/>
            </a:prstTxWarp>
            <a:noAutofit/>
          </a:bodyPr>
          <a:lstStyle/>
          <a:p>
            <a:pPr algn="ctr" defTabSz="514318" fontAlgn="base">
              <a:spcBef>
                <a:spcPct val="0"/>
              </a:spcBef>
              <a:spcAft>
                <a:spcPct val="0"/>
              </a:spcAft>
            </a:pPr>
            <a:endParaRPr lang="en-US" sz="1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2251" b="0" cap="none" baseline="0">
                <a:gradFill>
                  <a:gsLst>
                    <a:gs pos="100000">
                      <a:schemeClr val="bg1"/>
                    </a:gs>
                    <a:gs pos="0">
                      <a:schemeClr val="bg1"/>
                    </a:gs>
                  </a:gsLst>
                  <a:lin ang="5400000" scaled="0"/>
                </a:gradFill>
                <a:latin typeface="+mj-lt"/>
              </a:defRPr>
            </a:lvl1pPr>
            <a:lvl2pPr marL="342932" indent="0">
              <a:buNone/>
              <a:defRPr sz="1520" b="1"/>
            </a:lvl2pPr>
            <a:lvl3pPr marL="685863" indent="0">
              <a:buNone/>
              <a:defRPr sz="1350" b="1"/>
            </a:lvl3pPr>
            <a:lvl4pPr marL="1028795" indent="0">
              <a:buNone/>
              <a:defRPr sz="1181" b="1"/>
            </a:lvl4pPr>
            <a:lvl5pPr marL="1371725" indent="0">
              <a:buNone/>
              <a:defRPr sz="1181" b="1"/>
            </a:lvl5pPr>
            <a:lvl6pPr marL="1714658" indent="0">
              <a:buNone/>
              <a:defRPr sz="1181" b="1"/>
            </a:lvl6pPr>
            <a:lvl7pPr marL="2057588" indent="0">
              <a:buNone/>
              <a:defRPr sz="1181" b="1"/>
            </a:lvl7pPr>
            <a:lvl8pPr marL="2400520" indent="0">
              <a:buNone/>
              <a:defRPr sz="1181" b="1"/>
            </a:lvl8pPr>
            <a:lvl9pPr marL="2743451" indent="0">
              <a:buNone/>
              <a:defRPr sz="1181" b="1"/>
            </a:lvl9pPr>
          </a:lstStyle>
          <a:p>
            <a:pPr lvl="0"/>
            <a:r>
              <a:rPr lang="en-US" dirty="0"/>
              <a:t>Click to edit Master text styles.</a:t>
            </a:r>
          </a:p>
        </p:txBody>
      </p:sp>
      <p:sp>
        <p:nvSpPr>
          <p:cNvPr id="9" name="Content Placeholder 5"/>
          <p:cNvSpPr>
            <a:spLocks noGrp="1"/>
          </p:cNvSpPr>
          <p:nvPr>
            <p:ph sz="quarter" idx="13"/>
          </p:nvPr>
        </p:nvSpPr>
        <p:spPr>
          <a:xfrm>
            <a:off x="4664784" y="2051239"/>
            <a:ext cx="4084187" cy="457049"/>
          </a:xfrm>
          <a:prstGeom prst="rect">
            <a:avLst/>
          </a:prstGeom>
        </p:spPr>
        <p:txBody>
          <a:bodyPr>
            <a:noAutofit/>
          </a:bodyPr>
          <a:lstStyle>
            <a:lvl1pPr marL="0" indent="0">
              <a:spcBef>
                <a:spcPts val="675"/>
              </a:spcBef>
              <a:buFont typeface="Arial" pitchFamily="34" charset="0"/>
              <a:buNone/>
              <a:defRPr lang="en-US" sz="1125" kern="1200" spc="0" dirty="0" smtClean="0">
                <a:gradFill>
                  <a:gsLst>
                    <a:gs pos="100000">
                      <a:schemeClr val="bg1"/>
                    </a:gs>
                    <a:gs pos="0">
                      <a:schemeClr val="bg1"/>
                    </a:gs>
                  </a:gsLst>
                  <a:lin ang="5400000" scaled="0"/>
                </a:gradFill>
                <a:latin typeface="+mn-lt"/>
                <a:ea typeface="+mn-ea"/>
                <a:cs typeface="Segoe UI" pitchFamily="34" charset="0"/>
              </a:defRPr>
            </a:lvl1pPr>
            <a:lvl2pPr marL="514397" indent="-214332">
              <a:defRPr lang="en-US" sz="1181" kern="1200" dirty="0" smtClean="0">
                <a:solidFill>
                  <a:schemeClr val="bg2">
                    <a:lumMod val="50000"/>
                  </a:schemeClr>
                </a:solidFill>
                <a:latin typeface="+mn-lt"/>
                <a:ea typeface="+mn-ea"/>
                <a:cs typeface="Arial" pitchFamily="34" charset="0"/>
              </a:defRPr>
            </a:lvl2pPr>
            <a:lvl3pPr marL="514397" indent="-128600">
              <a:defRPr lang="en-US" sz="1069" kern="1200" dirty="0" smtClean="0">
                <a:solidFill>
                  <a:schemeClr val="bg2">
                    <a:lumMod val="50000"/>
                  </a:schemeClr>
                </a:solidFill>
                <a:latin typeface="+mn-lt"/>
                <a:ea typeface="+mn-ea"/>
                <a:cs typeface="Arial" pitchFamily="34" charset="0"/>
              </a:defRPr>
            </a:lvl3pPr>
            <a:lvl4pPr marL="685863" indent="-128600">
              <a:defRPr lang="en-US" sz="900" kern="1200" dirty="0" smtClean="0">
                <a:solidFill>
                  <a:schemeClr val="bg2">
                    <a:lumMod val="50000"/>
                  </a:schemeClr>
                </a:solidFill>
                <a:latin typeface="+mn-lt"/>
                <a:ea typeface="+mn-ea"/>
                <a:cs typeface="Arial" pitchFamily="34" charset="0"/>
              </a:defRPr>
            </a:lvl4pPr>
            <a:lvl5pPr marL="814463" indent="-128600">
              <a:defRPr lang="en-US" sz="900" kern="1200" dirty="0">
                <a:solidFill>
                  <a:schemeClr val="bg2">
                    <a:lumMod val="50000"/>
                  </a:schemeClr>
                </a:solidFill>
                <a:latin typeface="+mn-lt"/>
                <a:ea typeface="+mn-ea"/>
                <a:cs typeface="Arial" pitchFamily="34" charset="0"/>
              </a:defRPr>
            </a:lvl5pPr>
            <a:lvl6pPr>
              <a:defRPr sz="1181"/>
            </a:lvl6pPr>
            <a:lvl7pPr>
              <a:defRPr sz="1181"/>
            </a:lvl7pPr>
            <a:lvl8pPr>
              <a:defRPr sz="1181"/>
            </a:lvl8pPr>
            <a:lvl9pPr>
              <a:defRPr sz="1181"/>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76726" cy="51435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642937"/>
            <a:ext cx="9144000" cy="384333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24" tIns="25724" rIns="25724" bIns="25724" numCol="1" spcCol="0" rtlCol="0" fromWordArt="0" anchor="ctr" anchorCtr="0" forceAA="0" compatLnSpc="1">
            <a:prstTxWarp prst="textNoShape">
              <a:avLst/>
            </a:prstTxWarp>
            <a:noAutofit/>
          </a:bodyPr>
          <a:lstStyle/>
          <a:p>
            <a:pPr algn="ctr" defTabSz="514318" fontAlgn="base">
              <a:spcBef>
                <a:spcPct val="0"/>
              </a:spcBef>
              <a:spcAft>
                <a:spcPct val="0"/>
              </a:spcAft>
            </a:pPr>
            <a:endParaRPr lang="en-US" sz="1238"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018541"/>
            <a:ext cx="8366320" cy="2147305"/>
          </a:xfrm>
          <a:prstGeom prst="rect">
            <a:avLst/>
          </a:prstGeom>
        </p:spPr>
        <p:txBody>
          <a:bodyPr>
            <a:normAutofit/>
          </a:bodyPr>
          <a:lstStyle>
            <a:lvl1pPr marL="0" indent="0">
              <a:lnSpc>
                <a:spcPct val="90000"/>
              </a:lnSpc>
              <a:buNone/>
              <a:defRPr sz="3601">
                <a:gradFill>
                  <a:gsLst>
                    <a:gs pos="100000">
                      <a:schemeClr val="bg1"/>
                    </a:gs>
                    <a:gs pos="0">
                      <a:schemeClr val="bg1"/>
                    </a:gs>
                  </a:gsLst>
                  <a:lin ang="5400000" scaled="0"/>
                </a:gradFill>
                <a:latin typeface="+mj-lt"/>
              </a:defRPr>
            </a:lvl1pPr>
            <a:lvl2pPr>
              <a:defRPr sz="36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3257552"/>
            <a:ext cx="8366320" cy="353060"/>
          </a:xfrm>
          <a:prstGeom prst="rect">
            <a:avLst/>
          </a:prstGeom>
        </p:spPr>
        <p:txBody>
          <a:bodyPr>
            <a:normAutofit/>
          </a:bodyPr>
          <a:lstStyle>
            <a:lvl1pPr marL="0" indent="0">
              <a:lnSpc>
                <a:spcPct val="90000"/>
              </a:lnSpc>
              <a:buNone/>
              <a:defRPr sz="2026">
                <a:gradFill>
                  <a:gsLst>
                    <a:gs pos="100000">
                      <a:schemeClr val="bg1"/>
                    </a:gs>
                    <a:gs pos="0">
                      <a:schemeClr val="bg1"/>
                    </a:gs>
                  </a:gsLst>
                  <a:lin ang="5400000" scaled="0"/>
                </a:gradFill>
                <a:latin typeface="+mj-lt"/>
              </a:defRPr>
            </a:lvl1pPr>
            <a:lvl2pPr>
              <a:defRPr sz="36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3" y="10294"/>
            <a:ext cx="265737" cy="216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866955"/>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724" tIns="25724" rIns="25724" bIns="25724" numCol="1" spcCol="0" rtlCol="0" fromWordArt="0" anchor="ctr" anchorCtr="0" forceAA="0" compatLnSpc="1">
            <a:prstTxWarp prst="textNoShape">
              <a:avLst/>
            </a:prstTxWarp>
            <a:noAutofit/>
          </a:bodyPr>
          <a:lstStyle/>
          <a:p>
            <a:pPr algn="ctr" defTabSz="514318" fontAlgn="base">
              <a:spcBef>
                <a:spcPct val="0"/>
              </a:spcBef>
              <a:spcAft>
                <a:spcPct val="0"/>
              </a:spcAft>
            </a:pPr>
            <a:endParaRPr lang="en-US" sz="101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1" y="1085852"/>
            <a:ext cx="8366320" cy="1491178"/>
          </a:xfrm>
        </p:spPr>
        <p:txBody>
          <a:bodyPr/>
          <a:lstStyle>
            <a:lvl1pPr marL="0" indent="0">
              <a:lnSpc>
                <a:spcPct val="95000"/>
              </a:lnSpc>
              <a:buNone/>
              <a:defRPr sz="1801">
                <a:gradFill>
                  <a:gsLst>
                    <a:gs pos="1250">
                      <a:srgbClr val="000000"/>
                    </a:gs>
                    <a:gs pos="100000">
                      <a:srgbClr val="000000"/>
                    </a:gs>
                  </a:gsLst>
                  <a:lin ang="5400000" scaled="0"/>
                </a:gradFill>
                <a:latin typeface="Consolas" pitchFamily="49" charset="0"/>
                <a:cs typeface="Consolas" pitchFamily="49" charset="0"/>
              </a:defRPr>
            </a:lvl1pPr>
            <a:lvl2pPr marL="19114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32244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4492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5796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5143500"/>
          </a:xfrm>
          <a:prstGeom prst="rect">
            <a:avLst/>
          </a:prstGeom>
          <a:solidFill>
            <a:schemeClr val="bg1"/>
          </a:solidFill>
        </p:spPr>
        <p:txBody>
          <a:bodyPr vert="horz"/>
          <a:lstStyle>
            <a:lvl1pPr>
              <a:buFontTx/>
              <a:buNone/>
              <a:defRPr sz="105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914400"/>
            <a:ext cx="3657600" cy="1828800"/>
          </a:xfrm>
          <a:prstGeom prst="rect">
            <a:avLst/>
          </a:prstGeom>
          <a:solidFill>
            <a:schemeClr val="accent6">
              <a:alpha val="94000"/>
            </a:schemeClr>
          </a:solidFill>
        </p:spPr>
        <p:txBody>
          <a:bodyPr vert="horz" lIns="182880" tIns="137160">
            <a:normAutofit/>
          </a:bodyPr>
          <a:lstStyle>
            <a:lvl1pPr algn="l">
              <a:defRPr sz="225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2738854"/>
            <a:ext cx="1828800" cy="9144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050" baseline="0">
                <a:solidFill>
                  <a:schemeClr val="tx1"/>
                </a:solidFill>
                <a:latin typeface="Segoe UI Light" panose="020B0502040204020203" pitchFamily="34" charset="0"/>
                <a:cs typeface="Segoe UI Light" panose="020B0502040204020203" pitchFamily="34" charset="0"/>
              </a:defRPr>
            </a:lvl1pPr>
            <a:lvl2pPr marL="0" indent="0">
              <a:buFontTx/>
              <a:buNone/>
              <a:defRPr sz="1050" baseline="0">
                <a:latin typeface="Segoe Pro Light"/>
              </a:defRPr>
            </a:lvl2pPr>
            <a:lvl3pPr marL="0" indent="0">
              <a:buFontTx/>
              <a:buNone/>
              <a:defRPr sz="1050" baseline="0">
                <a:latin typeface="Segoe Pro Light"/>
              </a:defRPr>
            </a:lvl3pPr>
            <a:lvl4pPr marL="0" indent="0">
              <a:buFontTx/>
              <a:buNone/>
              <a:defRPr sz="1050" baseline="0">
                <a:latin typeface="Segoe Pro Light"/>
              </a:defRPr>
            </a:lvl4pPr>
            <a:lvl5pPr marL="0" indent="0">
              <a:buFontTx/>
              <a:buNone/>
              <a:defRPr sz="105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18288"/>
            <a:ext cx="1143000" cy="419862"/>
          </a:xfrm>
        </p:spPr>
        <p:txBody>
          <a:bodyPr/>
          <a:lstStyle/>
          <a:p>
            <a:endParaRPr lang="en-US"/>
          </a:p>
        </p:txBody>
      </p:sp>
    </p:spTree>
    <p:extLst>
      <p:ext uri="{BB962C8B-B14F-4D97-AF65-F5344CB8AC3E}">
        <p14:creationId xmlns:p14="http://schemas.microsoft.com/office/powerpoint/2010/main" val="3993762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9144000" cy="5151784"/>
          </a:xfrm>
          <a:prstGeom prst="rect">
            <a:avLst/>
          </a:prstGeom>
        </p:spPr>
      </p:pic>
      <p:sp>
        <p:nvSpPr>
          <p:cNvPr id="11" name="Text Placeholder 4"/>
          <p:cNvSpPr>
            <a:spLocks noGrp="1"/>
          </p:cNvSpPr>
          <p:nvPr>
            <p:ph type="body" sz="quarter" idx="11" hasCustomPrompt="1"/>
          </p:nvPr>
        </p:nvSpPr>
        <p:spPr>
          <a:xfrm>
            <a:off x="1805754" y="761856"/>
            <a:ext cx="2619289" cy="468521"/>
          </a:xfrm>
          <a:solidFill>
            <a:schemeClr val="bg1">
              <a:lumMod val="95000"/>
              <a:alpha val="90000"/>
            </a:schemeClr>
          </a:solidFill>
        </p:spPr>
        <p:txBody>
          <a:bodyPr lIns="180000" tIns="180000" rIns="180000" bIns="180000" anchor="ctr" anchorCtr="0">
            <a:noAutofit/>
          </a:bodyPr>
          <a:lstStyle>
            <a:lvl1pPr marL="0" indent="0">
              <a:buNone/>
              <a:defRPr sz="195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1805754" y="1292902"/>
            <a:ext cx="2619289" cy="272214"/>
          </a:xfrm>
          <a:solidFill>
            <a:schemeClr val="bg1">
              <a:lumMod val="95000"/>
              <a:alpha val="90000"/>
            </a:schemeClr>
          </a:solidFill>
        </p:spPr>
        <p:txBody>
          <a:bodyPr lIns="180000" tIns="180000" rIns="180000" bIns="180000" anchor="ctr" anchorCtr="0">
            <a:noAutofit/>
          </a:bodyPr>
          <a:lstStyle>
            <a:lvl1pPr marL="0" indent="0">
              <a:buNone/>
              <a:defRPr sz="12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0648" y="2434423"/>
            <a:ext cx="360773" cy="215586"/>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7750" y="2108261"/>
            <a:ext cx="307022" cy="326162"/>
          </a:xfrm>
          <a:prstGeom prst="rect">
            <a:avLst/>
          </a:prstGeom>
        </p:spPr>
      </p:pic>
      <p:sp>
        <p:nvSpPr>
          <p:cNvPr id="20" name="Text Placeholder 4"/>
          <p:cNvSpPr>
            <a:spLocks noGrp="1"/>
          </p:cNvSpPr>
          <p:nvPr>
            <p:ph type="body" sz="quarter" idx="14" hasCustomPrompt="1"/>
          </p:nvPr>
        </p:nvSpPr>
        <p:spPr>
          <a:xfrm>
            <a:off x="543913" y="2108261"/>
            <a:ext cx="3881130" cy="269158"/>
          </a:xfrm>
          <a:solidFill>
            <a:schemeClr val="bg1">
              <a:lumMod val="95000"/>
              <a:alpha val="90000"/>
            </a:schemeClr>
          </a:solidFill>
        </p:spPr>
        <p:txBody>
          <a:bodyPr lIns="180000" tIns="180000" rIns="180000" bIns="180000" anchor="ctr" anchorCtr="0"/>
          <a:lstStyle>
            <a:lvl1pPr marL="0" indent="0">
              <a:buNone/>
              <a:defRPr sz="1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543913" y="2380009"/>
            <a:ext cx="3881130" cy="270000"/>
          </a:xfrm>
          <a:solidFill>
            <a:schemeClr val="bg1">
              <a:lumMod val="95000"/>
              <a:alpha val="90000"/>
            </a:schemeClr>
          </a:solidFill>
        </p:spPr>
        <p:txBody>
          <a:bodyPr lIns="180000" tIns="180000" rIns="180000" bIns="180000" anchor="ctr" anchorCtr="0"/>
          <a:lstStyle>
            <a:lvl1pPr marL="0" indent="0">
              <a:buNone/>
              <a:defRPr sz="1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549486" y="758717"/>
            <a:ext cx="1059652" cy="1125711"/>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543913" y="2650009"/>
            <a:ext cx="3881130" cy="529715"/>
          </a:xfrm>
          <a:solidFill>
            <a:schemeClr val="bg1">
              <a:lumMod val="95000"/>
              <a:alpha val="90000"/>
            </a:schemeClr>
          </a:solidFill>
        </p:spPr>
        <p:txBody>
          <a:bodyPr wrap="square" lIns="180000" tIns="180000" rIns="180000" bIns="180000" anchor="t" anchorCtr="0">
            <a:spAutoFit/>
          </a:bodyPr>
          <a:lstStyle>
            <a:lvl1pPr marL="0" indent="0">
              <a:buNone/>
              <a:defRPr sz="1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7883808" y="82802"/>
            <a:ext cx="1257300" cy="394414"/>
          </a:xfrm>
          <a:prstGeom prst="rect">
            <a:avLst/>
          </a:prstGeom>
          <a:solidFill>
            <a:schemeClr val="bg1">
              <a:lumMod val="95000"/>
              <a:alpha val="85000"/>
            </a:schemeClr>
          </a:solidFill>
        </p:spPr>
        <p:txBody>
          <a:bodyPr wrap="square" lIns="135000" tIns="81000" rIns="135000" bIns="81000" rtlCol="0">
            <a:spAutoFit/>
          </a:bodyPr>
          <a:lstStyle/>
          <a:p>
            <a:pPr algn="r"/>
            <a:r>
              <a:rPr lang="es-ES" sz="1500" spc="-53" dirty="0">
                <a:gradFill>
                  <a:gsLst>
                    <a:gs pos="2917">
                      <a:schemeClr val="bg2"/>
                    </a:gs>
                    <a:gs pos="95000">
                      <a:schemeClr val="bg2"/>
                    </a:gs>
                  </a:gsLst>
                  <a:lin ang="5400000" scaled="0"/>
                </a:gradFill>
                <a:latin typeface="+mj-lt"/>
              </a:rPr>
              <a:t>#</a:t>
            </a:r>
            <a:r>
              <a:rPr lang="en-US" sz="1500" spc="-53"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7987417" y="173913"/>
            <a:ext cx="261002" cy="212194"/>
          </a:xfrm>
          <a:prstGeom prst="rect">
            <a:avLst/>
          </a:prstGeom>
        </p:spPr>
      </p:pic>
      <p:sp>
        <p:nvSpPr>
          <p:cNvPr id="16" name="Text Placeholder 4"/>
          <p:cNvSpPr>
            <a:spLocks noGrp="1"/>
          </p:cNvSpPr>
          <p:nvPr>
            <p:ph type="body" sz="quarter" idx="18" hasCustomPrompt="1"/>
          </p:nvPr>
        </p:nvSpPr>
        <p:spPr>
          <a:xfrm>
            <a:off x="1805754" y="1612214"/>
            <a:ext cx="2619289" cy="272214"/>
          </a:xfrm>
          <a:solidFill>
            <a:schemeClr val="bg1">
              <a:lumMod val="95000"/>
              <a:alpha val="90000"/>
            </a:schemeClr>
          </a:solidFill>
        </p:spPr>
        <p:txBody>
          <a:bodyPr lIns="180000" tIns="180000" rIns="180000" bIns="180000" anchor="ctr" anchorCtr="0">
            <a:noAutofit/>
          </a:bodyPr>
          <a:lstStyle>
            <a:lvl1pPr marL="0" indent="0">
              <a:buNone/>
              <a:defRPr sz="12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6143718" y="765865"/>
            <a:ext cx="2619289" cy="468521"/>
          </a:xfrm>
          <a:solidFill>
            <a:schemeClr val="bg1">
              <a:lumMod val="95000"/>
              <a:alpha val="90000"/>
            </a:schemeClr>
          </a:solidFill>
        </p:spPr>
        <p:txBody>
          <a:bodyPr lIns="180000" tIns="180000" rIns="180000" bIns="180000" anchor="ctr" anchorCtr="0">
            <a:noAutofit/>
          </a:bodyPr>
          <a:lstStyle>
            <a:lvl1pPr marL="0" indent="0">
              <a:buNone/>
              <a:defRPr sz="195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6143718" y="1296911"/>
            <a:ext cx="2619289" cy="272214"/>
          </a:xfrm>
          <a:solidFill>
            <a:schemeClr val="bg1">
              <a:lumMod val="95000"/>
              <a:alpha val="90000"/>
            </a:schemeClr>
          </a:solidFill>
        </p:spPr>
        <p:txBody>
          <a:bodyPr lIns="180000" tIns="180000" rIns="180000" bIns="180000" anchor="ctr" anchorCtr="0">
            <a:noAutofit/>
          </a:bodyPr>
          <a:lstStyle>
            <a:lvl1pPr marL="0" indent="0">
              <a:buNone/>
              <a:defRPr sz="12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98612" y="2438432"/>
            <a:ext cx="360773" cy="215586"/>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55714" y="2112271"/>
            <a:ext cx="307022" cy="326162"/>
          </a:xfrm>
          <a:prstGeom prst="rect">
            <a:avLst/>
          </a:prstGeom>
        </p:spPr>
      </p:pic>
      <p:sp>
        <p:nvSpPr>
          <p:cNvPr id="47" name="Text Placeholder 4"/>
          <p:cNvSpPr>
            <a:spLocks noGrp="1"/>
          </p:cNvSpPr>
          <p:nvPr>
            <p:ph type="body" sz="quarter" idx="21" hasCustomPrompt="1"/>
          </p:nvPr>
        </p:nvSpPr>
        <p:spPr>
          <a:xfrm>
            <a:off x="4881876" y="2112270"/>
            <a:ext cx="3881130" cy="269158"/>
          </a:xfrm>
          <a:solidFill>
            <a:schemeClr val="bg1">
              <a:lumMod val="95000"/>
              <a:alpha val="90000"/>
            </a:schemeClr>
          </a:solidFill>
        </p:spPr>
        <p:txBody>
          <a:bodyPr lIns="180000" tIns="180000" rIns="180000" bIns="180000" anchor="ctr" anchorCtr="0"/>
          <a:lstStyle>
            <a:lvl1pPr marL="0" indent="0">
              <a:buNone/>
              <a:defRPr sz="1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4881876" y="2384018"/>
            <a:ext cx="3881130" cy="270000"/>
          </a:xfrm>
          <a:solidFill>
            <a:schemeClr val="bg1">
              <a:lumMod val="95000"/>
              <a:alpha val="90000"/>
            </a:schemeClr>
          </a:solidFill>
        </p:spPr>
        <p:txBody>
          <a:bodyPr lIns="180000" tIns="180000" rIns="180000" bIns="180000" anchor="ctr" anchorCtr="0"/>
          <a:lstStyle>
            <a:lvl1pPr marL="0" indent="0">
              <a:buNone/>
              <a:defRPr sz="1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4887450" y="762727"/>
            <a:ext cx="1059652" cy="1125711"/>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4881876" y="2654019"/>
            <a:ext cx="3881130" cy="529715"/>
          </a:xfrm>
          <a:solidFill>
            <a:schemeClr val="bg1">
              <a:lumMod val="95000"/>
              <a:alpha val="90000"/>
            </a:schemeClr>
          </a:solidFill>
        </p:spPr>
        <p:txBody>
          <a:bodyPr wrap="square" lIns="180000" tIns="180000" rIns="180000" bIns="180000" anchor="t" anchorCtr="0">
            <a:spAutoFit/>
          </a:bodyPr>
          <a:lstStyle>
            <a:lvl1pPr marL="0" indent="0">
              <a:buNone/>
              <a:defRPr sz="1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6143718" y="1616224"/>
            <a:ext cx="2619289" cy="272214"/>
          </a:xfrm>
          <a:solidFill>
            <a:schemeClr val="bg1">
              <a:lumMod val="95000"/>
              <a:alpha val="90000"/>
            </a:schemeClr>
          </a:solidFill>
        </p:spPr>
        <p:txBody>
          <a:bodyPr lIns="180000" tIns="180000" rIns="180000" bIns="180000" anchor="ctr" anchorCtr="0">
            <a:noAutofit/>
          </a:bodyPr>
          <a:lstStyle>
            <a:lvl1pPr marL="0" indent="0">
              <a:buNone/>
              <a:defRPr sz="12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377908" y="117273"/>
            <a:ext cx="8651151" cy="415498"/>
          </a:xfrm>
          <a:prstGeom prst="rect">
            <a:avLst/>
          </a:prstGeom>
        </p:spPr>
        <p:txBody>
          <a:bodyPr wrap="none">
            <a:spAutoFit/>
          </a:bodyPr>
          <a:lstStyle/>
          <a:p>
            <a:r>
              <a:rPr lang="en-GB" sz="21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1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2515464" y="686539"/>
            <a:ext cx="999672" cy="530199"/>
          </a:xfrm>
          <a:prstGeom prst="rect">
            <a:avLst/>
          </a:prstGeom>
        </p:spPr>
      </p:pic>
      <p:pic>
        <p:nvPicPr>
          <p:cNvPr id="7" name="Imagen 6"/>
          <p:cNvPicPr>
            <a:picLocks noChangeAspect="1"/>
          </p:cNvPicPr>
          <p:nvPr userDrawn="1"/>
        </p:nvPicPr>
        <p:blipFill>
          <a:blip r:embed="rId3"/>
          <a:stretch>
            <a:fillRect/>
          </a:stretch>
        </p:blipFill>
        <p:spPr>
          <a:xfrm>
            <a:off x="393407" y="579844"/>
            <a:ext cx="1493927" cy="746964"/>
          </a:xfrm>
          <a:prstGeom prst="rect">
            <a:avLst/>
          </a:prstGeom>
        </p:spPr>
      </p:pic>
      <p:pic>
        <p:nvPicPr>
          <p:cNvPr id="9" name="Imagen 8"/>
          <p:cNvPicPr>
            <a:picLocks noChangeAspect="1"/>
          </p:cNvPicPr>
          <p:nvPr userDrawn="1"/>
        </p:nvPicPr>
        <p:blipFill>
          <a:blip r:embed="rId4"/>
          <a:stretch>
            <a:fillRect/>
          </a:stretch>
        </p:blipFill>
        <p:spPr>
          <a:xfrm>
            <a:off x="6798750" y="758464"/>
            <a:ext cx="1680922" cy="386349"/>
          </a:xfrm>
          <a:prstGeom prst="rect">
            <a:avLst/>
          </a:prstGeom>
        </p:spPr>
      </p:pic>
      <p:pic>
        <p:nvPicPr>
          <p:cNvPr id="10" name="Imagen 9"/>
          <p:cNvPicPr>
            <a:picLocks noChangeAspect="1"/>
          </p:cNvPicPr>
          <p:nvPr userDrawn="1"/>
        </p:nvPicPr>
        <p:blipFill>
          <a:blip r:embed="rId5"/>
          <a:stretch>
            <a:fillRect/>
          </a:stretch>
        </p:blipFill>
        <p:spPr>
          <a:xfrm>
            <a:off x="4204947" y="445357"/>
            <a:ext cx="2025125" cy="1012563"/>
          </a:xfrm>
          <a:prstGeom prst="rect">
            <a:avLst/>
          </a:prstGeom>
        </p:spPr>
      </p:pic>
      <p:sp>
        <p:nvSpPr>
          <p:cNvPr id="11" name="Rectángulo 10"/>
          <p:cNvSpPr/>
          <p:nvPr userDrawn="1"/>
        </p:nvSpPr>
        <p:spPr>
          <a:xfrm>
            <a:off x="377908" y="1620040"/>
            <a:ext cx="4281365" cy="415498"/>
          </a:xfrm>
          <a:prstGeom prst="rect">
            <a:avLst/>
          </a:prstGeom>
        </p:spPr>
        <p:txBody>
          <a:bodyPr wrap="none">
            <a:spAutoFit/>
          </a:bodyPr>
          <a:lstStyle/>
          <a:p>
            <a:r>
              <a:rPr lang="en-GB" sz="21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1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2619875" y="2345833"/>
            <a:ext cx="1496257" cy="216731"/>
          </a:xfrm>
          <a:prstGeom prst="rect">
            <a:avLst/>
          </a:prstGeom>
        </p:spPr>
      </p:pic>
      <p:pic>
        <p:nvPicPr>
          <p:cNvPr id="14" name="Imagen 13"/>
          <p:cNvPicPr>
            <a:picLocks noChangeAspect="1"/>
          </p:cNvPicPr>
          <p:nvPr userDrawn="1"/>
        </p:nvPicPr>
        <p:blipFill>
          <a:blip r:embed="rId7"/>
          <a:stretch>
            <a:fillRect/>
          </a:stretch>
        </p:blipFill>
        <p:spPr>
          <a:xfrm>
            <a:off x="1923151" y="4565365"/>
            <a:ext cx="997508" cy="210309"/>
          </a:xfrm>
          <a:prstGeom prst="rect">
            <a:avLst/>
          </a:prstGeom>
        </p:spPr>
      </p:pic>
      <p:sp>
        <p:nvSpPr>
          <p:cNvPr id="15" name="Rectángulo 14"/>
          <p:cNvSpPr/>
          <p:nvPr userDrawn="1"/>
        </p:nvSpPr>
        <p:spPr>
          <a:xfrm>
            <a:off x="377908" y="3145279"/>
            <a:ext cx="4328877" cy="415498"/>
          </a:xfrm>
          <a:prstGeom prst="rect">
            <a:avLst/>
          </a:prstGeom>
        </p:spPr>
        <p:txBody>
          <a:bodyPr wrap="none">
            <a:spAutoFit/>
          </a:bodyPr>
          <a:lstStyle/>
          <a:p>
            <a:r>
              <a:rPr lang="en-GB" sz="2100" u="sng" dirty="0">
                <a:solidFill>
                  <a:srgbClr val="EAB062"/>
                </a:solidFill>
                <a:latin typeface="Segoe UI Light" panose="020B0502040204020203" pitchFamily="34" charset="0"/>
                <a:cs typeface="Segoe UI Light" panose="020B0502040204020203" pitchFamily="34" charset="0"/>
              </a:rPr>
              <a:t>Bronze sponsors                               </a:t>
            </a:r>
            <a:endParaRPr lang="en-US" sz="2100" u="sng" dirty="0">
              <a:solidFill>
                <a:srgbClr val="EAB062"/>
              </a:solidFill>
            </a:endParaRPr>
          </a:p>
        </p:txBody>
      </p:sp>
      <p:pic>
        <p:nvPicPr>
          <p:cNvPr id="16" name="Imagen 15"/>
          <p:cNvPicPr>
            <a:picLocks noChangeAspect="1"/>
          </p:cNvPicPr>
          <p:nvPr userDrawn="1"/>
        </p:nvPicPr>
        <p:blipFill>
          <a:blip r:embed="rId8"/>
          <a:stretch>
            <a:fillRect/>
          </a:stretch>
        </p:blipFill>
        <p:spPr>
          <a:xfrm>
            <a:off x="393407" y="3781407"/>
            <a:ext cx="1493927" cy="444837"/>
          </a:xfrm>
          <a:prstGeom prst="rect">
            <a:avLst/>
          </a:prstGeom>
        </p:spPr>
      </p:pic>
      <p:pic>
        <p:nvPicPr>
          <p:cNvPr id="17" name="Imagen 16"/>
          <p:cNvPicPr>
            <a:picLocks noChangeAspect="1"/>
          </p:cNvPicPr>
          <p:nvPr userDrawn="1"/>
        </p:nvPicPr>
        <p:blipFill>
          <a:blip r:embed="rId9"/>
          <a:stretch>
            <a:fillRect/>
          </a:stretch>
        </p:blipFill>
        <p:spPr>
          <a:xfrm>
            <a:off x="1887334" y="3413623"/>
            <a:ext cx="1224290" cy="1224290"/>
          </a:xfrm>
          <a:prstGeom prst="rect">
            <a:avLst/>
          </a:prstGeom>
        </p:spPr>
      </p:pic>
      <p:pic>
        <p:nvPicPr>
          <p:cNvPr id="18" name="Imagen 17"/>
          <p:cNvPicPr>
            <a:picLocks noChangeAspect="1"/>
          </p:cNvPicPr>
          <p:nvPr userDrawn="1"/>
        </p:nvPicPr>
        <p:blipFill>
          <a:blip r:embed="rId10"/>
          <a:stretch>
            <a:fillRect/>
          </a:stretch>
        </p:blipFill>
        <p:spPr>
          <a:xfrm>
            <a:off x="3278127" y="3769064"/>
            <a:ext cx="1026810" cy="513406"/>
          </a:xfrm>
          <a:prstGeom prst="rect">
            <a:avLst/>
          </a:prstGeom>
        </p:spPr>
      </p:pic>
      <p:pic>
        <p:nvPicPr>
          <p:cNvPr id="19" name="Imagen 18"/>
          <p:cNvPicPr>
            <a:picLocks noChangeAspect="1"/>
          </p:cNvPicPr>
          <p:nvPr userDrawn="1"/>
        </p:nvPicPr>
        <p:blipFill>
          <a:blip r:embed="rId11"/>
          <a:stretch>
            <a:fillRect/>
          </a:stretch>
        </p:blipFill>
        <p:spPr>
          <a:xfrm>
            <a:off x="393406" y="2292790"/>
            <a:ext cx="1785938" cy="500063"/>
          </a:xfrm>
          <a:prstGeom prst="rect">
            <a:avLst/>
          </a:prstGeom>
        </p:spPr>
      </p:pic>
      <p:pic>
        <p:nvPicPr>
          <p:cNvPr id="20" name="Imagen 19"/>
          <p:cNvPicPr>
            <a:picLocks noChangeAspect="1"/>
          </p:cNvPicPr>
          <p:nvPr userDrawn="1"/>
        </p:nvPicPr>
        <p:blipFill>
          <a:blip r:embed="rId12"/>
          <a:stretch>
            <a:fillRect/>
          </a:stretch>
        </p:blipFill>
        <p:spPr>
          <a:xfrm>
            <a:off x="465339" y="4348799"/>
            <a:ext cx="1286880" cy="643440"/>
          </a:xfrm>
          <a:prstGeom prst="rect">
            <a:avLst/>
          </a:prstGeom>
        </p:spPr>
      </p:pic>
      <p:pic>
        <p:nvPicPr>
          <p:cNvPr id="21" name="Imagen 20"/>
          <p:cNvPicPr>
            <a:picLocks noChangeAspect="1"/>
          </p:cNvPicPr>
          <p:nvPr userDrawn="1"/>
        </p:nvPicPr>
        <p:blipFill>
          <a:blip r:embed="rId13"/>
          <a:stretch>
            <a:fillRect/>
          </a:stretch>
        </p:blipFill>
        <p:spPr>
          <a:xfrm>
            <a:off x="3210672" y="4537130"/>
            <a:ext cx="1249289" cy="361043"/>
          </a:xfrm>
          <a:prstGeom prst="rect">
            <a:avLst/>
          </a:prstGeom>
        </p:spPr>
      </p:pic>
      <p:sp>
        <p:nvSpPr>
          <p:cNvPr id="22" name="Rectángulo 21"/>
          <p:cNvSpPr/>
          <p:nvPr userDrawn="1"/>
        </p:nvSpPr>
        <p:spPr>
          <a:xfrm>
            <a:off x="5197831" y="1614418"/>
            <a:ext cx="3252814" cy="415498"/>
          </a:xfrm>
          <a:prstGeom prst="rect">
            <a:avLst/>
          </a:prstGeom>
        </p:spPr>
        <p:txBody>
          <a:bodyPr wrap="none">
            <a:spAutoFit/>
          </a:bodyPr>
          <a:lstStyle/>
          <a:p>
            <a:r>
              <a:rPr lang="en-GB" sz="21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1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5286659" y="2128248"/>
            <a:ext cx="1722966" cy="658983"/>
          </a:xfrm>
          <a:prstGeom prst="rect">
            <a:avLst/>
          </a:prstGeom>
        </p:spPr>
      </p:pic>
      <p:pic>
        <p:nvPicPr>
          <p:cNvPr id="26" name="Imagen 25"/>
          <p:cNvPicPr>
            <a:picLocks noChangeAspect="1"/>
          </p:cNvPicPr>
          <p:nvPr userDrawn="1"/>
        </p:nvPicPr>
        <p:blipFill>
          <a:blip r:embed="rId15"/>
          <a:stretch>
            <a:fillRect/>
          </a:stretch>
        </p:blipFill>
        <p:spPr>
          <a:xfrm>
            <a:off x="7192259" y="2143928"/>
            <a:ext cx="1870316" cy="627623"/>
          </a:xfrm>
          <a:prstGeom prst="rect">
            <a:avLst/>
          </a:prstGeom>
        </p:spPr>
      </p:pic>
      <p:pic>
        <p:nvPicPr>
          <p:cNvPr id="27" name="Imagen 26"/>
          <p:cNvPicPr>
            <a:picLocks noChangeAspect="1"/>
          </p:cNvPicPr>
          <p:nvPr userDrawn="1"/>
        </p:nvPicPr>
        <p:blipFill>
          <a:blip r:embed="rId16"/>
          <a:stretch>
            <a:fillRect/>
          </a:stretch>
        </p:blipFill>
        <p:spPr>
          <a:xfrm>
            <a:off x="5448505" y="2929584"/>
            <a:ext cx="1563134" cy="643303"/>
          </a:xfrm>
          <a:prstGeom prst="rect">
            <a:avLst/>
          </a:prstGeom>
        </p:spPr>
      </p:pic>
      <p:pic>
        <p:nvPicPr>
          <p:cNvPr id="29" name="Imagen 28"/>
          <p:cNvPicPr>
            <a:picLocks noChangeAspect="1"/>
          </p:cNvPicPr>
          <p:nvPr userDrawn="1"/>
        </p:nvPicPr>
        <p:blipFill>
          <a:blip r:embed="rId17"/>
          <a:stretch>
            <a:fillRect/>
          </a:stretch>
        </p:blipFill>
        <p:spPr>
          <a:xfrm>
            <a:off x="7540781" y="2886753"/>
            <a:ext cx="1026098" cy="645320"/>
          </a:xfrm>
          <a:prstGeom prst="rect">
            <a:avLst/>
          </a:prstGeom>
        </p:spPr>
      </p:pic>
      <p:pic>
        <p:nvPicPr>
          <p:cNvPr id="30" name="Imagen 29"/>
          <p:cNvPicPr>
            <a:picLocks noChangeAspect="1"/>
          </p:cNvPicPr>
          <p:nvPr userDrawn="1"/>
        </p:nvPicPr>
        <p:blipFill>
          <a:blip r:embed="rId18"/>
          <a:stretch>
            <a:fillRect/>
          </a:stretch>
        </p:blipFill>
        <p:spPr>
          <a:xfrm>
            <a:off x="5448505" y="3715239"/>
            <a:ext cx="1543987" cy="450329"/>
          </a:xfrm>
          <a:prstGeom prst="rect">
            <a:avLst/>
          </a:prstGeom>
        </p:spPr>
      </p:pic>
      <p:pic>
        <p:nvPicPr>
          <p:cNvPr id="39" name="Imagen 38"/>
          <p:cNvPicPr>
            <a:picLocks noChangeAspect="1"/>
          </p:cNvPicPr>
          <p:nvPr userDrawn="1"/>
        </p:nvPicPr>
        <p:blipFill rotWithShape="1">
          <a:blip r:embed="rId19"/>
          <a:srcRect t="30712" b="32976"/>
          <a:stretch/>
        </p:blipFill>
        <p:spPr>
          <a:xfrm>
            <a:off x="6220498" y="4418599"/>
            <a:ext cx="1814342" cy="435668"/>
          </a:xfrm>
          <a:prstGeom prst="rect">
            <a:avLst/>
          </a:prstGeom>
        </p:spPr>
      </p:pic>
      <p:pic>
        <p:nvPicPr>
          <p:cNvPr id="40" name="Imagen 39"/>
          <p:cNvPicPr>
            <a:picLocks noChangeAspect="1"/>
          </p:cNvPicPr>
          <p:nvPr userDrawn="1"/>
        </p:nvPicPr>
        <p:blipFill>
          <a:blip r:embed="rId20"/>
          <a:stretch>
            <a:fillRect/>
          </a:stretch>
        </p:blipFill>
        <p:spPr>
          <a:xfrm>
            <a:off x="7618538" y="3662332"/>
            <a:ext cx="1017759" cy="563912"/>
          </a:xfrm>
          <a:prstGeom prst="rect">
            <a:avLst/>
          </a:prstGeom>
        </p:spPr>
      </p:pic>
    </p:spTree>
    <p:extLst>
      <p:ext uri="{BB962C8B-B14F-4D97-AF65-F5344CB8AC3E}">
        <p14:creationId xmlns:p14="http://schemas.microsoft.com/office/powerpoint/2010/main" val="21300704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1582157"/>
            <a:ext cx="7680340" cy="747897"/>
          </a:xfrm>
        </p:spPr>
        <p:txBody>
          <a:bodyPr anchor="b" anchorCtr="0"/>
          <a:lstStyle>
            <a:lvl1pPr>
              <a:defRPr sz="4051" spc="-85"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2569369"/>
            <a:ext cx="7680340" cy="373949"/>
          </a:xfrm>
        </p:spPr>
        <p:txBody>
          <a:bodyPr>
            <a:noAutofit/>
          </a:bodyPr>
          <a:lstStyle>
            <a:lvl1pPr marL="0" indent="0">
              <a:spcBef>
                <a:spcPts val="0"/>
              </a:spcBef>
              <a:buNone/>
              <a:defRPr spc="-4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4951" spc="-169"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4951" spc="-169"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3086143"/>
            <a:ext cx="8363938" cy="373949"/>
          </a:xfrm>
        </p:spPr>
        <p:txBody>
          <a:bodyPr>
            <a:noAutofit/>
          </a:bodyPr>
          <a:lstStyle>
            <a:lvl1pPr marL="0" indent="0">
              <a:spcBef>
                <a:spcPts val="0"/>
              </a:spcBef>
              <a:buNone/>
              <a:defRPr spc="-40"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026" kern="1200" spc="-40" baseline="0" dirty="0">
                <a:solidFill>
                  <a:srgbClr val="333333"/>
                </a:solidFill>
                <a:latin typeface="+mj-lt"/>
                <a:ea typeface="+mn-ea"/>
                <a:cs typeface="+mn-cs"/>
              </a:defRPr>
            </a:lvl1pPr>
            <a:lvl2pPr marL="257234" indent="0" algn="ctr">
              <a:buNone/>
              <a:defRPr>
                <a:solidFill>
                  <a:schemeClr val="tx1">
                    <a:tint val="75000"/>
                  </a:schemeClr>
                </a:solidFill>
              </a:defRPr>
            </a:lvl2pPr>
            <a:lvl3pPr marL="514466" indent="0" algn="ctr">
              <a:buNone/>
              <a:defRPr>
                <a:solidFill>
                  <a:schemeClr val="tx1">
                    <a:tint val="75000"/>
                  </a:schemeClr>
                </a:solidFill>
              </a:defRPr>
            </a:lvl3pPr>
            <a:lvl4pPr marL="771700" indent="0" algn="ctr">
              <a:buNone/>
              <a:defRPr>
                <a:solidFill>
                  <a:schemeClr val="tx1">
                    <a:tint val="75000"/>
                  </a:schemeClr>
                </a:solidFill>
              </a:defRPr>
            </a:lvl4pPr>
            <a:lvl5pPr marL="1028933" indent="0" algn="ctr">
              <a:buNone/>
              <a:defRPr>
                <a:solidFill>
                  <a:schemeClr val="tx1">
                    <a:tint val="75000"/>
                  </a:schemeClr>
                </a:solidFill>
              </a:defRPr>
            </a:lvl5pPr>
            <a:lvl6pPr marL="1286167" indent="0" algn="ctr">
              <a:buNone/>
              <a:defRPr>
                <a:solidFill>
                  <a:schemeClr val="tx1">
                    <a:tint val="75000"/>
                  </a:schemeClr>
                </a:solidFill>
              </a:defRPr>
            </a:lvl6pPr>
            <a:lvl7pPr marL="1543400" indent="0" algn="ctr">
              <a:buNone/>
              <a:defRPr>
                <a:solidFill>
                  <a:schemeClr val="tx1">
                    <a:tint val="75000"/>
                  </a:schemeClr>
                </a:solidFill>
              </a:defRPr>
            </a:lvl7pPr>
            <a:lvl8pPr marL="1800633" indent="0" algn="ctr">
              <a:buNone/>
              <a:defRPr>
                <a:solidFill>
                  <a:schemeClr val="tx1">
                    <a:tint val="75000"/>
                  </a:schemeClr>
                </a:solidFill>
              </a:defRPr>
            </a:lvl8pPr>
            <a:lvl9pPr marL="2057867" indent="0" algn="ctr">
              <a:buNone/>
              <a:defRPr>
                <a:solidFill>
                  <a:schemeClr val="tx1">
                    <a:tint val="75000"/>
                  </a:schemeClr>
                </a:solidFill>
              </a:defRPr>
            </a:lvl9pPr>
          </a:lstStyle>
          <a:p>
            <a:pPr marL="0" marR="0" lvl="0" indent="0" algn="l" defTabSz="51446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730045"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402" b="0" kern="1200" cap="none" spc="-225"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3713" spc="-85">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266207"/>
            <a:ext cx="8363938" cy="1224747"/>
          </a:xfrm>
          <a:prstGeom prst="rect">
            <a:avLst/>
          </a:prstGeom>
        </p:spPr>
        <p:txBody>
          <a:bodyPr/>
          <a:lstStyle>
            <a:lvl1pPr marL="0" indent="0">
              <a:spcBef>
                <a:spcPts val="1350"/>
              </a:spcBef>
              <a:buNone/>
              <a:defRPr sz="2251">
                <a:solidFill>
                  <a:srgbClr val="333333"/>
                </a:solidFill>
                <a:latin typeface="+mj-lt"/>
              </a:defRPr>
            </a:lvl1pPr>
            <a:lvl2pPr marL="0" indent="0">
              <a:buNone/>
              <a:defRPr sz="1125">
                <a:solidFill>
                  <a:srgbClr val="333333"/>
                </a:solidFill>
              </a:defRPr>
            </a:lvl2pPr>
            <a:lvl3pPr marL="130409" indent="0">
              <a:buNone/>
              <a:defRPr sz="1125">
                <a:solidFill>
                  <a:srgbClr val="333333"/>
                </a:solidFill>
              </a:defRPr>
            </a:lvl3pPr>
            <a:lvl4pPr marL="257243" indent="0">
              <a:buNone/>
              <a:defRPr sz="1125">
                <a:solidFill>
                  <a:srgbClr val="333333"/>
                </a:solidFill>
              </a:defRPr>
            </a:lvl4pPr>
            <a:lvl5pPr marL="390332" indent="0">
              <a:buNone/>
              <a:defRPr sz="1125">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2"/>
            <a:ext cx="8363938" cy="560923"/>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390627" y="1525797"/>
            <a:ext cx="8366320" cy="154196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514466" rtl="0" eaLnBrk="1" latinLnBrk="0" hangingPunct="1">
        <a:lnSpc>
          <a:spcPct val="90000"/>
        </a:lnSpc>
        <a:spcBef>
          <a:spcPct val="0"/>
        </a:spcBef>
        <a:buNone/>
        <a:defRPr lang="en-US" sz="3038" b="0" kern="1200" cap="none" spc="-56" baseline="0" dirty="0" smtClean="0">
          <a:ln w="3175">
            <a:noFill/>
          </a:ln>
          <a:solidFill>
            <a:schemeClr val="accent6"/>
          </a:solidFill>
          <a:effectLst/>
          <a:latin typeface="+mj-lt"/>
          <a:ea typeface="+mn-ea"/>
          <a:cs typeface="Arial" charset="0"/>
        </a:defRPr>
      </a:lvl1pPr>
    </p:titleStyle>
    <p:bodyStyle>
      <a:lvl1pPr marL="191147" marR="0" indent="-191147" algn="l" defTabSz="514466" rtl="0" eaLnBrk="1" fontAlgn="auto" latinLnBrk="0" hangingPunct="1">
        <a:lnSpc>
          <a:spcPct val="90000"/>
        </a:lnSpc>
        <a:spcBef>
          <a:spcPct val="20000"/>
        </a:spcBef>
        <a:spcAft>
          <a:spcPts val="0"/>
        </a:spcAft>
        <a:buClrTx/>
        <a:buSzPct val="80000"/>
        <a:buFont typeface="Arial" pitchFamily="34" charset="0"/>
        <a:buChar char="•"/>
        <a:tabLst/>
        <a:defRPr sz="2026" kern="1200" spc="-40" baseline="0">
          <a:solidFill>
            <a:srgbClr val="333333"/>
          </a:solidFill>
          <a:latin typeface="+mj-lt"/>
          <a:ea typeface="+mn-ea"/>
          <a:cs typeface="+mn-cs"/>
        </a:defRPr>
      </a:lvl1pPr>
      <a:lvl2pPr marL="322448" marR="0" indent="-131302" algn="l" defTabSz="514466" rtl="0" eaLnBrk="1" fontAlgn="auto" latinLnBrk="0" hangingPunct="1">
        <a:lnSpc>
          <a:spcPct val="90000"/>
        </a:lnSpc>
        <a:spcBef>
          <a:spcPct val="20000"/>
        </a:spcBef>
        <a:spcAft>
          <a:spcPts val="0"/>
        </a:spcAft>
        <a:buClrTx/>
        <a:buSzPct val="90000"/>
        <a:buFont typeface="Wingdings" pitchFamily="2" charset="2"/>
        <a:buChar char=""/>
        <a:tabLst/>
        <a:defRPr sz="1350" kern="1200" spc="0" baseline="0">
          <a:solidFill>
            <a:srgbClr val="333333"/>
          </a:solidFill>
          <a:latin typeface="+mn-lt"/>
          <a:ea typeface="+mn-ea"/>
          <a:cs typeface="+mn-cs"/>
        </a:defRPr>
      </a:lvl2pPr>
      <a:lvl3pPr marL="449283"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449283" algn="l"/>
        </a:tabLst>
        <a:defRPr sz="1350" kern="1200" spc="0" baseline="0">
          <a:solidFill>
            <a:srgbClr val="333333"/>
          </a:solidFill>
          <a:latin typeface="+mn-lt"/>
          <a:ea typeface="+mn-ea"/>
          <a:cs typeface="+mn-cs"/>
        </a:defRPr>
      </a:lvl3pPr>
      <a:lvl4pPr marL="579692" marR="0" indent="-130409" algn="l" defTabSz="514466" rtl="0" eaLnBrk="1" fontAlgn="auto" latinLnBrk="0" hangingPunct="1">
        <a:lnSpc>
          <a:spcPct val="90000"/>
        </a:lnSpc>
        <a:spcBef>
          <a:spcPct val="20000"/>
        </a:spcBef>
        <a:spcAft>
          <a:spcPts val="0"/>
        </a:spcAft>
        <a:buClrTx/>
        <a:buSzPct val="90000"/>
        <a:buFont typeface="Wingdings" pitchFamily="2" charset="2"/>
        <a:buChar char=""/>
        <a:tabLst/>
        <a:defRPr sz="1125" kern="1200" spc="0" baseline="0">
          <a:solidFill>
            <a:srgbClr val="333333"/>
          </a:solidFill>
          <a:latin typeface="+mn-lt"/>
          <a:ea typeface="+mn-ea"/>
          <a:cs typeface="+mn-cs"/>
        </a:defRPr>
      </a:lvl4pPr>
      <a:lvl5pPr marL="706527" marR="0" indent="-126836" algn="l" defTabSz="514466" rtl="0" eaLnBrk="1" fontAlgn="auto" latinLnBrk="0" hangingPunct="1">
        <a:lnSpc>
          <a:spcPct val="90000"/>
        </a:lnSpc>
        <a:spcBef>
          <a:spcPct val="20000"/>
        </a:spcBef>
        <a:spcAft>
          <a:spcPts val="0"/>
        </a:spcAft>
        <a:buClrTx/>
        <a:buSzPct val="90000"/>
        <a:buFont typeface="Wingdings" pitchFamily="2" charset="2"/>
        <a:buChar char=""/>
        <a:tabLst>
          <a:tab pos="706527" algn="l"/>
        </a:tabLst>
        <a:defRPr sz="1125" kern="1200" spc="0" baseline="0">
          <a:solidFill>
            <a:srgbClr val="333333"/>
          </a:solidFill>
          <a:latin typeface="+mn-lt"/>
          <a:ea typeface="+mn-ea"/>
          <a:cs typeface="+mn-cs"/>
        </a:defRPr>
      </a:lvl5pPr>
      <a:lvl6pPr marL="14147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16"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250"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483" indent="-128617" algn="l" defTabSz="514466"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466" rtl="0" eaLnBrk="1" latinLnBrk="0" hangingPunct="1">
        <a:defRPr sz="1013" kern="1200">
          <a:solidFill>
            <a:schemeClr val="tx1"/>
          </a:solidFill>
          <a:latin typeface="+mn-lt"/>
          <a:ea typeface="+mn-ea"/>
          <a:cs typeface="+mn-cs"/>
        </a:defRPr>
      </a:lvl1pPr>
      <a:lvl2pPr marL="257234" algn="l" defTabSz="514466" rtl="0" eaLnBrk="1" latinLnBrk="0" hangingPunct="1">
        <a:defRPr sz="1013" kern="1200">
          <a:solidFill>
            <a:schemeClr val="tx1"/>
          </a:solidFill>
          <a:latin typeface="+mn-lt"/>
          <a:ea typeface="+mn-ea"/>
          <a:cs typeface="+mn-cs"/>
        </a:defRPr>
      </a:lvl2pPr>
      <a:lvl3pPr marL="514466" algn="l" defTabSz="514466" rtl="0" eaLnBrk="1" latinLnBrk="0" hangingPunct="1">
        <a:defRPr sz="1013" kern="1200">
          <a:solidFill>
            <a:schemeClr val="tx1"/>
          </a:solidFill>
          <a:latin typeface="+mn-lt"/>
          <a:ea typeface="+mn-ea"/>
          <a:cs typeface="+mn-cs"/>
        </a:defRPr>
      </a:lvl3pPr>
      <a:lvl4pPr marL="771700" algn="l" defTabSz="514466" rtl="0" eaLnBrk="1" latinLnBrk="0" hangingPunct="1">
        <a:defRPr sz="1013" kern="1200">
          <a:solidFill>
            <a:schemeClr val="tx1"/>
          </a:solidFill>
          <a:latin typeface="+mn-lt"/>
          <a:ea typeface="+mn-ea"/>
          <a:cs typeface="+mn-cs"/>
        </a:defRPr>
      </a:lvl4pPr>
      <a:lvl5pPr marL="1028933" algn="l" defTabSz="514466" rtl="0" eaLnBrk="1" latinLnBrk="0" hangingPunct="1">
        <a:defRPr sz="1013" kern="1200">
          <a:solidFill>
            <a:schemeClr val="tx1"/>
          </a:solidFill>
          <a:latin typeface="+mn-lt"/>
          <a:ea typeface="+mn-ea"/>
          <a:cs typeface="+mn-cs"/>
        </a:defRPr>
      </a:lvl5pPr>
      <a:lvl6pPr marL="1286167" algn="l" defTabSz="514466" rtl="0" eaLnBrk="1" latinLnBrk="0" hangingPunct="1">
        <a:defRPr sz="1013" kern="1200">
          <a:solidFill>
            <a:schemeClr val="tx1"/>
          </a:solidFill>
          <a:latin typeface="+mn-lt"/>
          <a:ea typeface="+mn-ea"/>
          <a:cs typeface="+mn-cs"/>
        </a:defRPr>
      </a:lvl6pPr>
      <a:lvl7pPr marL="1543400" algn="l" defTabSz="514466" rtl="0" eaLnBrk="1" latinLnBrk="0" hangingPunct="1">
        <a:defRPr sz="1013" kern="1200">
          <a:solidFill>
            <a:schemeClr val="tx1"/>
          </a:solidFill>
          <a:latin typeface="+mn-lt"/>
          <a:ea typeface="+mn-ea"/>
          <a:cs typeface="+mn-cs"/>
        </a:defRPr>
      </a:lvl7pPr>
      <a:lvl8pPr marL="1800633" algn="l" defTabSz="514466" rtl="0" eaLnBrk="1" latinLnBrk="0" hangingPunct="1">
        <a:defRPr sz="1013" kern="1200">
          <a:solidFill>
            <a:schemeClr val="tx1"/>
          </a:solidFill>
          <a:latin typeface="+mn-lt"/>
          <a:ea typeface="+mn-ea"/>
          <a:cs typeface="+mn-cs"/>
        </a:defRPr>
      </a:lvl8pPr>
      <a:lvl9pPr marL="2057867" algn="l" defTabSz="514466"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8.jpg"/><Relationship Id="rId3" Type="http://schemas.openxmlformats.org/officeDocument/2006/relationships/image" Target="../media/image39.jpg"/><Relationship Id="rId7" Type="http://schemas.openxmlformats.org/officeDocument/2006/relationships/image" Target="../media/image43.jpg"/><Relationship Id="rId12" Type="http://schemas.openxmlformats.org/officeDocument/2006/relationships/image" Target="../media/image47.jp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2.jpg"/><Relationship Id="rId11" Type="http://schemas.openxmlformats.org/officeDocument/2006/relationships/image" Target="../media/image46.jpg"/><Relationship Id="rId5" Type="http://schemas.openxmlformats.org/officeDocument/2006/relationships/image" Target="../media/image41.jpg"/><Relationship Id="rId10" Type="http://schemas.openxmlformats.org/officeDocument/2006/relationships/image" Target="../media/image33.jpg"/><Relationship Id="rId4" Type="http://schemas.openxmlformats.org/officeDocument/2006/relationships/image" Target="../media/image40.jpg"/><Relationship Id="rId9" Type="http://schemas.openxmlformats.org/officeDocument/2006/relationships/image" Target="../media/image45.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bwMode="auto">
          <a:xfrm>
            <a:off x="0" y="0"/>
            <a:ext cx="9144000" cy="5143500"/>
          </a:xfrm>
          <a:prstGeom prst="rect">
            <a:avLst/>
          </a:prstGeom>
          <a:solidFill>
            <a:srgbClr val="1869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p:cNvPicPr>
            <a:picLocks noChangeAspect="1"/>
          </p:cNvPicPr>
          <p:nvPr/>
        </p:nvPicPr>
        <p:blipFill>
          <a:blip r:embed="rId2"/>
          <a:stretch>
            <a:fillRect/>
          </a:stretch>
        </p:blipFill>
        <p:spPr>
          <a:xfrm>
            <a:off x="1714499" y="671745"/>
            <a:ext cx="6211957" cy="2162538"/>
          </a:xfrm>
          <a:prstGeom prst="rect">
            <a:avLst/>
          </a:prstGeom>
        </p:spPr>
      </p:pic>
      <p:sp>
        <p:nvSpPr>
          <p:cNvPr id="7" name="CuadroTexto 6"/>
          <p:cNvSpPr txBox="1"/>
          <p:nvPr/>
        </p:nvSpPr>
        <p:spPr>
          <a:xfrm>
            <a:off x="5546035" y="3506028"/>
            <a:ext cx="2612510" cy="769441"/>
          </a:xfrm>
          <a:prstGeom prst="rect">
            <a:avLst/>
          </a:prstGeom>
          <a:noFill/>
        </p:spPr>
        <p:txBody>
          <a:bodyPr wrap="none" lIns="0" tIns="0" rIns="0" bIns="0" rtlCol="0">
            <a:spAutoFit/>
          </a:bodyPr>
          <a:lstStyle/>
          <a:p>
            <a:r>
              <a:rPr lang="en-US" sz="5000" spc="-70" dirty="0">
                <a:solidFill>
                  <a:schemeClr val="bg1"/>
                </a:solidFill>
                <a:latin typeface="+mj-lt"/>
              </a:rPr>
              <a:t>Welcome!</a:t>
            </a:r>
          </a:p>
        </p:txBody>
      </p:sp>
    </p:spTree>
    <p:extLst>
      <p:ext uri="{BB962C8B-B14F-4D97-AF65-F5344CB8AC3E}">
        <p14:creationId xmlns:p14="http://schemas.microsoft.com/office/powerpoint/2010/main" val="29610632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Sessions</a:t>
            </a:r>
            <a:r>
              <a:rPr lang="es-ES" dirty="0"/>
              <a:t> </a:t>
            </a:r>
            <a:r>
              <a:rPr lang="es-ES" dirty="0" err="1"/>
              <a:t>that</a:t>
            </a:r>
            <a:r>
              <a:rPr lang="es-ES" dirty="0"/>
              <a:t> </a:t>
            </a:r>
            <a:r>
              <a:rPr lang="es-ES" dirty="0" err="1"/>
              <a:t>mention</a:t>
            </a:r>
            <a:r>
              <a:rPr lang="es-ES" dirty="0"/>
              <a:t> #</a:t>
            </a:r>
            <a:r>
              <a:rPr lang="es-ES" dirty="0" err="1"/>
              <a:t>futureofsharepoint</a:t>
            </a:r>
            <a:endParaRPr lang="en-US" dirty="0"/>
          </a:p>
        </p:txBody>
      </p:sp>
      <p:sp>
        <p:nvSpPr>
          <p:cNvPr id="3" name="Marcador de texto 2"/>
          <p:cNvSpPr>
            <a:spLocks noGrp="1"/>
          </p:cNvSpPr>
          <p:nvPr>
            <p:ph type="body" sz="quarter" idx="10"/>
          </p:nvPr>
        </p:nvSpPr>
        <p:spPr>
          <a:xfrm>
            <a:off x="389436" y="800100"/>
            <a:ext cx="8363938" cy="4154557"/>
          </a:xfrm>
        </p:spPr>
        <p:txBody>
          <a:bodyPr>
            <a:normAutofit fontScale="77500" lnSpcReduction="20000"/>
          </a:bodyPr>
          <a:lstStyle/>
          <a:p>
            <a:r>
              <a:rPr lang="en-US" dirty="0"/>
              <a:t>‘Unmanaged’ Knowledge Management: The future of Intranets</a:t>
            </a:r>
          </a:p>
          <a:p>
            <a:pPr lvl="1"/>
            <a:r>
              <a:rPr lang="es-ES" b="1" dirty="0"/>
              <a:t>Pablo Peris</a:t>
            </a:r>
          </a:p>
          <a:p>
            <a:r>
              <a:rPr lang="es-ES" dirty="0"/>
              <a:t>Grupos de Office 365 &amp; </a:t>
            </a:r>
            <a:r>
              <a:rPr lang="es-ES" dirty="0" err="1"/>
              <a:t>Planner</a:t>
            </a:r>
            <a:r>
              <a:rPr lang="es-ES" dirty="0"/>
              <a:t>: Colaboración y productividad empresarial </a:t>
            </a:r>
            <a:r>
              <a:rPr lang="es-ES" dirty="0" err="1"/>
              <a:t>end</a:t>
            </a:r>
            <a:r>
              <a:rPr lang="es-ES" dirty="0"/>
              <a:t>-to-</a:t>
            </a:r>
            <a:r>
              <a:rPr lang="es-ES" dirty="0" err="1"/>
              <a:t>end</a:t>
            </a:r>
            <a:endParaRPr lang="es-ES" dirty="0"/>
          </a:p>
          <a:p>
            <a:pPr lvl="1"/>
            <a:r>
              <a:rPr lang="es-ES" b="1" dirty="0"/>
              <a:t>Juan Carlos González</a:t>
            </a:r>
          </a:p>
          <a:p>
            <a:r>
              <a:rPr lang="es-ES" dirty="0"/>
              <a:t>¿Merece la pena SharePoint 2016? Puntos de vista de un IT PRO, desarrollador y </a:t>
            </a:r>
            <a:r>
              <a:rPr lang="es-ES" dirty="0" err="1"/>
              <a:t>Power</a:t>
            </a:r>
            <a:r>
              <a:rPr lang="es-ES" dirty="0"/>
              <a:t> </a:t>
            </a:r>
            <a:r>
              <a:rPr lang="es-ES" dirty="0" err="1"/>
              <a:t>User</a:t>
            </a:r>
            <a:endParaRPr lang="es-ES" dirty="0"/>
          </a:p>
          <a:p>
            <a:pPr lvl="1"/>
            <a:r>
              <a:rPr lang="es-ES" b="1" dirty="0"/>
              <a:t>Miguel Tabera</a:t>
            </a:r>
          </a:p>
          <a:p>
            <a:r>
              <a:rPr lang="en-US" dirty="0"/>
              <a:t>Next Generation Sync Client – The last chance for Microsoft</a:t>
            </a:r>
          </a:p>
          <a:p>
            <a:pPr lvl="1"/>
            <a:r>
              <a:rPr lang="es-ES" b="1" dirty="0"/>
              <a:t>Hans Brender</a:t>
            </a:r>
          </a:p>
          <a:p>
            <a:r>
              <a:rPr lang="es-ES" dirty="0"/>
              <a:t>Desarrollando Add-Ins con Angular 2</a:t>
            </a:r>
          </a:p>
          <a:p>
            <a:pPr lvl="1"/>
            <a:r>
              <a:rPr lang="es-ES" b="1" dirty="0">
                <a:sym typeface="Wingdings" panose="05000000000000000000" pitchFamily="2" charset="2"/>
              </a:rPr>
              <a:t>Adrián Díaz</a:t>
            </a:r>
          </a:p>
          <a:p>
            <a:r>
              <a:rPr lang="en-US" dirty="0">
                <a:sym typeface="Wingdings" panose="05000000000000000000" pitchFamily="2" charset="2"/>
              </a:rPr>
              <a:t>Working with a Supermodel for SharePoint Add-ins</a:t>
            </a:r>
          </a:p>
          <a:p>
            <a:pPr lvl="1"/>
            <a:r>
              <a:rPr lang="es-ES" b="1" dirty="0" err="1">
                <a:sym typeface="Wingdings" panose="05000000000000000000" pitchFamily="2" charset="2"/>
              </a:rPr>
              <a:t>Sonja</a:t>
            </a:r>
            <a:r>
              <a:rPr lang="es-ES" b="1" dirty="0">
                <a:sym typeface="Wingdings" panose="05000000000000000000" pitchFamily="2" charset="2"/>
              </a:rPr>
              <a:t> </a:t>
            </a:r>
            <a:r>
              <a:rPr lang="es-ES" b="1" dirty="0" err="1">
                <a:sym typeface="Wingdings" panose="05000000000000000000" pitchFamily="2" charset="2"/>
              </a:rPr>
              <a:t>Madsen</a:t>
            </a:r>
            <a:endParaRPr lang="es-ES" b="1" dirty="0">
              <a:sym typeface="Wingdings" panose="05000000000000000000" pitchFamily="2" charset="2"/>
            </a:endParaRPr>
          </a:p>
          <a:p>
            <a:r>
              <a:rPr lang="es-ES" dirty="0">
                <a:sym typeface="Wingdings" panose="05000000000000000000" pitchFamily="2" charset="2"/>
              </a:rPr>
              <a:t>Desarrollo de soluciones avanzadas con Office </a:t>
            </a:r>
            <a:r>
              <a:rPr lang="es-ES" dirty="0" err="1">
                <a:sym typeface="Wingdings" panose="05000000000000000000" pitchFamily="2" charset="2"/>
              </a:rPr>
              <a:t>Graph</a:t>
            </a:r>
            <a:r>
              <a:rPr lang="es-ES" dirty="0">
                <a:sym typeface="Wingdings" panose="05000000000000000000" pitchFamily="2" charset="2"/>
              </a:rPr>
              <a:t> y Delve</a:t>
            </a:r>
          </a:p>
          <a:p>
            <a:pPr lvl="1"/>
            <a:r>
              <a:rPr lang="es-ES" b="1" dirty="0">
                <a:sym typeface="Wingdings" panose="05000000000000000000" pitchFamily="2" charset="2"/>
              </a:rPr>
              <a:t>José Ignacio López</a:t>
            </a:r>
          </a:p>
          <a:p>
            <a:r>
              <a:rPr lang="es-ES" dirty="0" err="1">
                <a:sym typeface="Wingdings" panose="05000000000000000000" pitchFamily="2" charset="2"/>
              </a:rPr>
              <a:t>Frameworks</a:t>
            </a:r>
            <a:r>
              <a:rPr lang="es-ES" dirty="0">
                <a:sym typeface="Wingdings" panose="05000000000000000000" pitchFamily="2" charset="2"/>
              </a:rPr>
              <a:t> de desarrollo para SharePoint</a:t>
            </a:r>
          </a:p>
          <a:p>
            <a:pPr lvl="1"/>
            <a:r>
              <a:rPr lang="es-ES" b="1" dirty="0">
                <a:sym typeface="Wingdings" panose="05000000000000000000" pitchFamily="2" charset="2"/>
              </a:rPr>
              <a:t>Alberto Díaz</a:t>
            </a:r>
          </a:p>
          <a:p>
            <a:r>
              <a:rPr lang="en-US" dirty="0">
                <a:sym typeface="Wingdings" panose="05000000000000000000" pitchFamily="2" charset="2"/>
              </a:rPr>
              <a:t>Office 365 Connectors for Groups</a:t>
            </a:r>
          </a:p>
          <a:p>
            <a:pPr lvl="1"/>
            <a:r>
              <a:rPr lang="es-ES" b="1" dirty="0">
                <a:sym typeface="Wingdings" panose="05000000000000000000" pitchFamily="2" charset="2"/>
              </a:rPr>
              <a:t>Rubén Toribio</a:t>
            </a:r>
          </a:p>
          <a:p>
            <a:r>
              <a:rPr lang="es-ES" dirty="0">
                <a:sym typeface="Wingdings" panose="05000000000000000000" pitchFamily="2" charset="2"/>
              </a:rPr>
              <a:t>PowerApps: controla tus datos con 5 clics</a:t>
            </a:r>
          </a:p>
          <a:p>
            <a:pPr lvl="1"/>
            <a:r>
              <a:rPr lang="es-ES" b="1" dirty="0">
                <a:sym typeface="Wingdings" panose="05000000000000000000" pitchFamily="2" charset="2"/>
              </a:rPr>
              <a:t>Javier Menéndez Pallo &amp; Sergio Hernández</a:t>
            </a:r>
          </a:p>
        </p:txBody>
      </p:sp>
      <p:pic>
        <p:nvPicPr>
          <p:cNvPr id="4" name="Imagen 3"/>
          <p:cNvPicPr>
            <a:picLocks noChangeAspect="1"/>
          </p:cNvPicPr>
          <p:nvPr/>
        </p:nvPicPr>
        <p:blipFill>
          <a:blip r:embed="rId2"/>
          <a:stretch>
            <a:fillRect/>
          </a:stretch>
        </p:blipFill>
        <p:spPr>
          <a:xfrm rot="20639775">
            <a:off x="5004350" y="2888891"/>
            <a:ext cx="4783349" cy="2736655"/>
          </a:xfrm>
          <a:prstGeom prst="rect">
            <a:avLst/>
          </a:prstGeom>
        </p:spPr>
      </p:pic>
    </p:spTree>
    <p:extLst>
      <p:ext uri="{BB962C8B-B14F-4D97-AF65-F5344CB8AC3E}">
        <p14:creationId xmlns:p14="http://schemas.microsoft.com/office/powerpoint/2010/main" val="20330168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572032" y="1884689"/>
            <a:ext cx="1156252" cy="1156252"/>
          </a:xfrm>
          <a:prstGeom prst="rect">
            <a:avLst/>
          </a:prstGeom>
        </p:spPr>
      </p:pic>
      <p:sp>
        <p:nvSpPr>
          <p:cNvPr id="8" name="CuadroTexto 7"/>
          <p:cNvSpPr txBox="1"/>
          <p:nvPr/>
        </p:nvSpPr>
        <p:spPr>
          <a:xfrm>
            <a:off x="2857493" y="1590262"/>
            <a:ext cx="4635564" cy="1477328"/>
          </a:xfrm>
          <a:prstGeom prst="rect">
            <a:avLst/>
          </a:prstGeom>
          <a:noFill/>
        </p:spPr>
        <p:txBody>
          <a:bodyPr wrap="none" lIns="0" tIns="0" rIns="0" bIns="0" rtlCol="0">
            <a:spAutoFit/>
          </a:bodyPr>
          <a:lstStyle/>
          <a:p>
            <a:r>
              <a:rPr lang="en-US" sz="9600" spc="-70" dirty="0">
                <a:solidFill>
                  <a:schemeClr val="accent3">
                    <a:lumMod val="60000"/>
                    <a:lumOff val="40000"/>
                  </a:schemeClr>
                </a:solidFill>
                <a:latin typeface="+mj-lt"/>
              </a:rPr>
              <a:t>#spsmad</a:t>
            </a:r>
          </a:p>
        </p:txBody>
      </p:sp>
      <p:sp>
        <p:nvSpPr>
          <p:cNvPr id="4" name="CuadroTexto 3"/>
          <p:cNvSpPr txBox="1"/>
          <p:nvPr/>
        </p:nvSpPr>
        <p:spPr>
          <a:xfrm>
            <a:off x="2617623" y="4219368"/>
            <a:ext cx="6265882"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latin typeface="+mj-lt"/>
              </a:rPr>
              <a:t>We want to be trending topic in Spain!</a:t>
            </a:r>
          </a:p>
        </p:txBody>
      </p:sp>
    </p:spTree>
    <p:extLst>
      <p:ext uri="{BB962C8B-B14F-4D97-AF65-F5344CB8AC3E}">
        <p14:creationId xmlns:p14="http://schemas.microsoft.com/office/powerpoint/2010/main" val="23267943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Hello</a:t>
            </a:r>
            <a:r>
              <a:rPr lang="es-ES" dirty="0"/>
              <a:t> </a:t>
            </a:r>
            <a:r>
              <a:rPr lang="es-ES" dirty="0" err="1"/>
              <a:t>from</a:t>
            </a:r>
            <a:r>
              <a:rPr lang="es-ES" dirty="0"/>
              <a:t> Seattle</a:t>
            </a:r>
            <a:endParaRPr lang="en-US" dirty="0"/>
          </a:p>
        </p:txBody>
      </p:sp>
      <p:sp>
        <p:nvSpPr>
          <p:cNvPr id="4" name="Marcador de texto 3"/>
          <p:cNvSpPr>
            <a:spLocks noGrp="1"/>
          </p:cNvSpPr>
          <p:nvPr>
            <p:ph type="body" sz="quarter" idx="10"/>
          </p:nvPr>
        </p:nvSpPr>
        <p:spPr>
          <a:xfrm>
            <a:off x="324832" y="4162010"/>
            <a:ext cx="8363938" cy="1532727"/>
          </a:xfrm>
        </p:spPr>
        <p:txBody>
          <a:bodyPr/>
          <a:lstStyle/>
          <a:p>
            <a:r>
              <a:rPr lang="en-US" dirty="0"/>
              <a:t>Jeff </a:t>
            </a:r>
            <a:r>
              <a:rPr lang="en-US" dirty="0" err="1"/>
              <a:t>Teper</a:t>
            </a:r>
            <a:endParaRPr lang="en-US" dirty="0"/>
          </a:p>
          <a:p>
            <a:pPr lvl="1"/>
            <a:r>
              <a:rPr lang="en-US" dirty="0"/>
              <a:t>OneDrive &amp; SharePoint, Corporate Vice President, Microsoft</a:t>
            </a:r>
          </a:p>
        </p:txBody>
      </p:sp>
      <p:pic>
        <p:nvPicPr>
          <p:cNvPr id="5" name="Imagen 4"/>
          <p:cNvPicPr>
            <a:picLocks noChangeAspect="1"/>
          </p:cNvPicPr>
          <p:nvPr/>
        </p:nvPicPr>
        <p:blipFill>
          <a:blip r:embed="rId2"/>
          <a:stretch>
            <a:fillRect/>
          </a:stretch>
        </p:blipFill>
        <p:spPr>
          <a:xfrm>
            <a:off x="1808174" y="896801"/>
            <a:ext cx="5144249" cy="2872648"/>
          </a:xfrm>
          <a:prstGeom prst="rect">
            <a:avLst/>
          </a:prstGeom>
          <a:ln>
            <a:solidFill>
              <a:schemeClr val="bg1">
                <a:lumMod val="75000"/>
              </a:schemeClr>
            </a:solidFill>
          </a:ln>
        </p:spPr>
      </p:pic>
    </p:spTree>
    <p:extLst>
      <p:ext uri="{BB962C8B-B14F-4D97-AF65-F5344CB8AC3E}">
        <p14:creationId xmlns:p14="http://schemas.microsoft.com/office/powerpoint/2010/main" val="1095223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Important</a:t>
            </a:r>
            <a:r>
              <a:rPr lang="es-ES" dirty="0"/>
              <a:t> </a:t>
            </a:r>
            <a:r>
              <a:rPr lang="es-ES" dirty="0" err="1"/>
              <a:t>events</a:t>
            </a:r>
            <a:endParaRPr lang="en-US" dirty="0"/>
          </a:p>
        </p:txBody>
      </p:sp>
      <p:sp>
        <p:nvSpPr>
          <p:cNvPr id="3" name="Marcador de texto 2"/>
          <p:cNvSpPr>
            <a:spLocks noGrp="1"/>
          </p:cNvSpPr>
          <p:nvPr>
            <p:ph type="body" sz="quarter" idx="10"/>
          </p:nvPr>
        </p:nvSpPr>
        <p:spPr>
          <a:xfrm>
            <a:off x="389436" y="1085849"/>
            <a:ext cx="8363938" cy="3371851"/>
          </a:xfrm>
        </p:spPr>
        <p:txBody>
          <a:bodyPr/>
          <a:lstStyle/>
          <a:p>
            <a:r>
              <a:rPr lang="en-US" b="1" dirty="0"/>
              <a:t>11:00 am </a:t>
            </a:r>
            <a:r>
              <a:rPr lang="en-US" dirty="0">
                <a:sym typeface="Wingdings" panose="05000000000000000000" pitchFamily="2" charset="2"/>
              </a:rPr>
              <a:t> </a:t>
            </a:r>
            <a:r>
              <a:rPr lang="es-ES" dirty="0" err="1">
                <a:sym typeface="Wingdings" panose="05000000000000000000" pitchFamily="2" charset="2"/>
              </a:rPr>
              <a:t>Coffee</a:t>
            </a:r>
            <a:r>
              <a:rPr lang="es-ES" dirty="0">
                <a:sym typeface="Wingdings" panose="05000000000000000000" pitchFamily="2" charset="2"/>
              </a:rPr>
              <a:t> break</a:t>
            </a:r>
          </a:p>
          <a:p>
            <a:endParaRPr lang="es-ES" dirty="0">
              <a:sym typeface="Wingdings" panose="05000000000000000000" pitchFamily="2" charset="2"/>
            </a:endParaRPr>
          </a:p>
          <a:p>
            <a:r>
              <a:rPr lang="es-ES" b="1" dirty="0">
                <a:sym typeface="Wingdings" panose="05000000000000000000" pitchFamily="2" charset="2"/>
              </a:rPr>
              <a:t>1.30 pm – 3.00 pm </a:t>
            </a:r>
            <a:r>
              <a:rPr lang="en-US" dirty="0">
                <a:sym typeface="Wingdings" panose="05000000000000000000" pitchFamily="2" charset="2"/>
              </a:rPr>
              <a:t> Lunch</a:t>
            </a:r>
          </a:p>
          <a:p>
            <a:pPr lvl="1"/>
            <a:r>
              <a:rPr lang="es-ES" dirty="0" err="1">
                <a:sym typeface="Wingdings" panose="05000000000000000000" pitchFamily="2" charset="2"/>
              </a:rPr>
              <a:t>Don’t</a:t>
            </a:r>
            <a:r>
              <a:rPr lang="es-ES" dirty="0">
                <a:sym typeface="Wingdings" panose="05000000000000000000" pitchFamily="2" charset="2"/>
              </a:rPr>
              <a:t> miss </a:t>
            </a:r>
            <a:r>
              <a:rPr lang="es-ES" dirty="0" err="1">
                <a:sym typeface="Wingdings" panose="05000000000000000000" pitchFamily="2" charset="2"/>
              </a:rPr>
              <a:t>our</a:t>
            </a:r>
            <a:r>
              <a:rPr lang="es-ES" dirty="0">
                <a:sym typeface="Wingdings" panose="05000000000000000000" pitchFamily="2" charset="2"/>
              </a:rPr>
              <a:t> </a:t>
            </a:r>
            <a:r>
              <a:rPr lang="es-ES" dirty="0" err="1">
                <a:sym typeface="Wingdings" panose="05000000000000000000" pitchFamily="2" charset="2"/>
              </a:rPr>
              <a:t>gold</a:t>
            </a:r>
            <a:r>
              <a:rPr lang="es-ES" dirty="0">
                <a:sym typeface="Wingdings" panose="05000000000000000000" pitchFamily="2" charset="2"/>
              </a:rPr>
              <a:t> sponsors </a:t>
            </a:r>
            <a:r>
              <a:rPr lang="es-ES" dirty="0" err="1">
                <a:sym typeface="Wingdings" panose="05000000000000000000" pitchFamily="2" charset="2"/>
              </a:rPr>
              <a:t>sessions</a:t>
            </a:r>
            <a:r>
              <a:rPr lang="es-ES" dirty="0">
                <a:sym typeface="Wingdings" panose="05000000000000000000" pitchFamily="2" charset="2"/>
              </a:rPr>
              <a:t> </a:t>
            </a:r>
            <a:r>
              <a:rPr lang="es-ES" dirty="0" err="1">
                <a:sym typeface="Wingdings" panose="05000000000000000000" pitchFamily="2" charset="2"/>
              </a:rPr>
              <a:t>during</a:t>
            </a:r>
            <a:r>
              <a:rPr lang="es-ES" dirty="0">
                <a:sym typeface="Wingdings" panose="05000000000000000000" pitchFamily="2" charset="2"/>
              </a:rPr>
              <a:t> lunch! </a:t>
            </a:r>
            <a:endParaRPr lang="en-US" dirty="0">
              <a:sym typeface="Wingdings" panose="05000000000000000000" pitchFamily="2" charset="2"/>
            </a:endParaRPr>
          </a:p>
          <a:p>
            <a:endParaRPr lang="es-ES" b="1" dirty="0">
              <a:sym typeface="Wingdings" panose="05000000000000000000" pitchFamily="2" charset="2"/>
            </a:endParaRPr>
          </a:p>
          <a:p>
            <a:r>
              <a:rPr lang="es-ES" b="1" dirty="0">
                <a:sym typeface="Wingdings" panose="05000000000000000000" pitchFamily="2" charset="2"/>
              </a:rPr>
              <a:t>6.00 pm </a:t>
            </a:r>
            <a:r>
              <a:rPr lang="en-US" dirty="0">
                <a:sym typeface="Wingdings" panose="05000000000000000000" pitchFamily="2" charset="2"/>
              </a:rPr>
              <a:t> SPS Madrid raffle</a:t>
            </a:r>
          </a:p>
          <a:p>
            <a:endParaRPr lang="en-US" dirty="0">
              <a:sym typeface="Wingdings" panose="05000000000000000000" pitchFamily="2" charset="2"/>
            </a:endParaRPr>
          </a:p>
          <a:p>
            <a:r>
              <a:rPr lang="es-ES" b="1" dirty="0">
                <a:sym typeface="Wingdings" panose="05000000000000000000" pitchFamily="2" charset="2"/>
              </a:rPr>
              <a:t>6.30 pm </a:t>
            </a:r>
            <a:r>
              <a:rPr lang="en-US" dirty="0">
                <a:sym typeface="Wingdings" panose="05000000000000000000" pitchFamily="2" charset="2"/>
              </a:rPr>
              <a:t> </a:t>
            </a:r>
            <a:r>
              <a:rPr lang="en-US" dirty="0" err="1">
                <a:sym typeface="Wingdings" panose="05000000000000000000" pitchFamily="2" charset="2"/>
              </a:rPr>
              <a:t>SharePints</a:t>
            </a:r>
            <a:endParaRPr lang="es-ES" dirty="0">
              <a:sym typeface="Wingdings" panose="05000000000000000000" pitchFamily="2" charset="2"/>
            </a:endParaRPr>
          </a:p>
        </p:txBody>
      </p:sp>
    </p:spTree>
    <p:extLst>
      <p:ext uri="{BB962C8B-B14F-4D97-AF65-F5344CB8AC3E}">
        <p14:creationId xmlns:p14="http://schemas.microsoft.com/office/powerpoint/2010/main" val="2185925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Join</a:t>
            </a:r>
            <a:r>
              <a:rPr lang="es-ES" dirty="0"/>
              <a:t> </a:t>
            </a:r>
            <a:r>
              <a:rPr lang="es-ES" dirty="0" err="1"/>
              <a:t>our</a:t>
            </a:r>
            <a:r>
              <a:rPr lang="es-ES" dirty="0"/>
              <a:t> </a:t>
            </a:r>
            <a:r>
              <a:rPr lang="es-ES" dirty="0" err="1"/>
              <a:t>SharePints</a:t>
            </a:r>
            <a:endParaRPr lang="en-US" dirty="0"/>
          </a:p>
        </p:txBody>
      </p:sp>
      <p:sp>
        <p:nvSpPr>
          <p:cNvPr id="3" name="Marcador de texto 2"/>
          <p:cNvSpPr>
            <a:spLocks noGrp="1"/>
          </p:cNvSpPr>
          <p:nvPr>
            <p:ph type="body" sz="quarter" idx="10"/>
          </p:nvPr>
        </p:nvSpPr>
        <p:spPr>
          <a:xfrm>
            <a:off x="389436" y="1085849"/>
            <a:ext cx="8363938" cy="3371851"/>
          </a:xfrm>
        </p:spPr>
        <p:txBody>
          <a:bodyPr/>
          <a:lstStyle/>
          <a:p>
            <a:r>
              <a:rPr lang="es-ES" dirty="0"/>
              <a:t>At 6.30 pm, </a:t>
            </a:r>
            <a:r>
              <a:rPr lang="es-ES" dirty="0" err="1"/>
              <a:t>all</a:t>
            </a:r>
            <a:r>
              <a:rPr lang="es-ES" dirty="0"/>
              <a:t> </a:t>
            </a:r>
            <a:r>
              <a:rPr lang="es-ES" dirty="0" err="1"/>
              <a:t>you</a:t>
            </a:r>
            <a:r>
              <a:rPr lang="es-ES" dirty="0"/>
              <a:t> are </a:t>
            </a:r>
            <a:r>
              <a:rPr lang="es-ES" dirty="0" err="1"/>
              <a:t>invited</a:t>
            </a:r>
            <a:r>
              <a:rPr lang="es-ES" dirty="0"/>
              <a:t> to </a:t>
            </a:r>
            <a:r>
              <a:rPr lang="es-ES" dirty="0" err="1"/>
              <a:t>our</a:t>
            </a:r>
            <a:r>
              <a:rPr lang="es-ES" dirty="0"/>
              <a:t> </a:t>
            </a:r>
            <a:r>
              <a:rPr lang="es-ES" dirty="0" err="1"/>
              <a:t>SharePints</a:t>
            </a:r>
            <a:r>
              <a:rPr lang="es-ES" dirty="0"/>
              <a:t>!</a:t>
            </a:r>
          </a:p>
          <a:p>
            <a:endParaRPr lang="es-ES" dirty="0">
              <a:sym typeface="Wingdings" panose="05000000000000000000" pitchFamily="2" charset="2"/>
            </a:endParaRPr>
          </a:p>
          <a:p>
            <a:endParaRPr lang="es-ES" dirty="0">
              <a:sym typeface="Wingdings" panose="05000000000000000000" pitchFamily="2" charset="2"/>
            </a:endParaRPr>
          </a:p>
          <a:p>
            <a:r>
              <a:rPr lang="es-ES" dirty="0" err="1">
                <a:sym typeface="Wingdings" panose="05000000000000000000" pitchFamily="2" charset="2"/>
              </a:rPr>
              <a:t>Remember</a:t>
            </a:r>
            <a:r>
              <a:rPr lang="es-ES" dirty="0">
                <a:sym typeface="Wingdings" panose="05000000000000000000" pitchFamily="2" charset="2"/>
              </a:rPr>
              <a:t> </a:t>
            </a:r>
            <a:r>
              <a:rPr lang="es-ES" dirty="0" err="1">
                <a:sym typeface="Wingdings" panose="05000000000000000000" pitchFamily="2" charset="2"/>
              </a:rPr>
              <a:t>this</a:t>
            </a:r>
            <a:r>
              <a:rPr lang="es-ES" dirty="0">
                <a:sym typeface="Wingdings" panose="05000000000000000000" pitchFamily="2" charset="2"/>
              </a:rPr>
              <a:t> </a:t>
            </a:r>
            <a:r>
              <a:rPr lang="es-ES" dirty="0" err="1">
                <a:sym typeface="Wingdings" panose="05000000000000000000" pitchFamily="2" charset="2"/>
              </a:rPr>
              <a:t>guy</a:t>
            </a:r>
            <a:r>
              <a:rPr lang="es-ES" dirty="0">
                <a:sym typeface="Wingdings" panose="05000000000000000000" pitchFamily="2" charset="2"/>
              </a:rPr>
              <a:t> </a:t>
            </a:r>
          </a:p>
          <a:p>
            <a:pPr lvl="1"/>
            <a:r>
              <a:rPr lang="es-ES" dirty="0">
                <a:sym typeface="Wingdings" panose="05000000000000000000" pitchFamily="2" charset="2"/>
              </a:rPr>
              <a:t>He </a:t>
            </a:r>
            <a:r>
              <a:rPr lang="es-ES" dirty="0" err="1">
                <a:sym typeface="Wingdings" panose="05000000000000000000" pitchFamily="2" charset="2"/>
              </a:rPr>
              <a:t>will</a:t>
            </a:r>
            <a:r>
              <a:rPr lang="es-ES" dirty="0">
                <a:sym typeface="Wingdings" panose="05000000000000000000" pitchFamily="2" charset="2"/>
              </a:rPr>
              <a:t> </a:t>
            </a:r>
            <a:r>
              <a:rPr lang="es-ES" dirty="0" err="1">
                <a:sym typeface="Wingdings" panose="05000000000000000000" pitchFamily="2" charset="2"/>
              </a:rPr>
              <a:t>guide</a:t>
            </a:r>
            <a:r>
              <a:rPr lang="es-ES" dirty="0">
                <a:sym typeface="Wingdings" panose="05000000000000000000" pitchFamily="2" charset="2"/>
              </a:rPr>
              <a:t> </a:t>
            </a:r>
            <a:r>
              <a:rPr lang="es-ES" dirty="0" err="1">
                <a:sym typeface="Wingdings" panose="05000000000000000000" pitchFamily="2" charset="2"/>
              </a:rPr>
              <a:t>us</a:t>
            </a:r>
            <a:r>
              <a:rPr lang="es-ES" dirty="0">
                <a:sym typeface="Wingdings" panose="05000000000000000000" pitchFamily="2" charset="2"/>
              </a:rPr>
              <a:t> to </a:t>
            </a:r>
            <a:r>
              <a:rPr lang="es-ES" dirty="0" err="1">
                <a:sym typeface="Wingdings" panose="05000000000000000000" pitchFamily="2" charset="2"/>
              </a:rPr>
              <a:t>the</a:t>
            </a:r>
            <a:r>
              <a:rPr lang="es-ES" dirty="0">
                <a:sym typeface="Wingdings" panose="05000000000000000000" pitchFamily="2" charset="2"/>
              </a:rPr>
              <a:t> </a:t>
            </a:r>
            <a:r>
              <a:rPr lang="es-ES" dirty="0" err="1">
                <a:sym typeface="Wingdings" panose="05000000000000000000" pitchFamily="2" charset="2"/>
              </a:rPr>
              <a:t>SharePints</a:t>
            </a:r>
            <a:endParaRPr lang="es-ES" dirty="0">
              <a:sym typeface="Wingdings" panose="05000000000000000000" pitchFamily="2" charset="2"/>
            </a:endParaRPr>
          </a:p>
        </p:txBody>
      </p:sp>
      <p:pic>
        <p:nvPicPr>
          <p:cNvPr id="4" name="Imagen 3"/>
          <p:cNvPicPr>
            <a:picLocks noChangeAspect="1"/>
          </p:cNvPicPr>
          <p:nvPr/>
        </p:nvPicPr>
        <p:blipFill>
          <a:blip r:embed="rId2"/>
          <a:stretch>
            <a:fillRect/>
          </a:stretch>
        </p:blipFill>
        <p:spPr>
          <a:xfrm>
            <a:off x="2039140" y="3457577"/>
            <a:ext cx="4664803" cy="1492342"/>
          </a:xfrm>
          <a:prstGeom prst="rect">
            <a:avLst/>
          </a:prstGeom>
        </p:spPr>
      </p:pic>
      <p:pic>
        <p:nvPicPr>
          <p:cNvPr id="5" name="Imagen 4"/>
          <p:cNvPicPr>
            <a:picLocks noChangeAspect="1"/>
          </p:cNvPicPr>
          <p:nvPr/>
        </p:nvPicPr>
        <p:blipFill>
          <a:blip r:embed="rId3"/>
          <a:stretch>
            <a:fillRect/>
          </a:stretch>
        </p:blipFill>
        <p:spPr>
          <a:xfrm>
            <a:off x="3528393" y="1737992"/>
            <a:ext cx="1416442" cy="141644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953396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I need help!</a:t>
            </a:r>
          </a:p>
        </p:txBody>
      </p:sp>
      <p:pic>
        <p:nvPicPr>
          <p:cNvPr id="5" name="Imagen 4"/>
          <p:cNvPicPr>
            <a:picLocks noChangeAspect="1"/>
          </p:cNvPicPr>
          <p:nvPr/>
        </p:nvPicPr>
        <p:blipFill>
          <a:blip r:embed="rId2"/>
          <a:stretch>
            <a:fillRect/>
          </a:stretch>
        </p:blipFill>
        <p:spPr>
          <a:xfrm>
            <a:off x="515498" y="933450"/>
            <a:ext cx="5951973" cy="2914651"/>
          </a:xfrm>
          <a:prstGeom prst="rect">
            <a:avLst/>
          </a:prstGeom>
        </p:spPr>
      </p:pic>
      <p:sp>
        <p:nvSpPr>
          <p:cNvPr id="6" name="CuadroTexto 5"/>
          <p:cNvSpPr txBox="1"/>
          <p:nvPr/>
        </p:nvSpPr>
        <p:spPr>
          <a:xfrm>
            <a:off x="361440" y="4110038"/>
            <a:ext cx="6106031"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latin typeface="+mj-lt"/>
              </a:rPr>
              <a:t>General attendees      Staff / Speakers</a:t>
            </a:r>
          </a:p>
        </p:txBody>
      </p:sp>
      <p:pic>
        <p:nvPicPr>
          <p:cNvPr id="8" name="Imagen 7"/>
          <p:cNvPicPr>
            <a:picLocks noChangeAspect="1"/>
          </p:cNvPicPr>
          <p:nvPr/>
        </p:nvPicPr>
        <p:blipFill rotWithShape="1">
          <a:blip r:embed="rId3"/>
          <a:srcRect l="20418" t="26184" r="43309"/>
          <a:stretch/>
        </p:blipFill>
        <p:spPr>
          <a:xfrm>
            <a:off x="6952343" y="7006"/>
            <a:ext cx="1981445" cy="3204418"/>
          </a:xfrm>
          <a:prstGeom prst="rect">
            <a:avLst/>
          </a:prstGeom>
        </p:spPr>
      </p:pic>
      <p:pic>
        <p:nvPicPr>
          <p:cNvPr id="1026" name="Picture 2" descr="s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7152" y="2165262"/>
            <a:ext cx="323084" cy="28209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5"/>
          <p:cNvSpPr txBox="1">
            <a:spLocks noChangeArrowheads="1"/>
          </p:cNvSpPr>
          <p:nvPr/>
        </p:nvSpPr>
        <p:spPr bwMode="auto">
          <a:xfrm>
            <a:off x="7632170" y="2695094"/>
            <a:ext cx="586121" cy="270360"/>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s-ES" sz="1200" b="1" i="0" u="none" strike="noStrike" cap="none" normalizeH="0" baseline="0" dirty="0">
                <a:ln>
                  <a:noFill/>
                </a:ln>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STAFF</a:t>
            </a:r>
            <a:endParaRPr kumimoji="0" lang="en-US" altLang="es-ES" sz="1200" b="0" i="0" u="none" strike="noStrike" cap="none" normalizeH="0" baseline="0" dirty="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7524539" y="2403049"/>
            <a:ext cx="8483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a:ln>
                  <a:noFill/>
                </a:ln>
                <a:solidFill>
                  <a:srgbClr val="1869AF"/>
                </a:solidFill>
                <a:effectLst/>
                <a:latin typeface="Segoe UI Light" panose="020B0502040204020203" pitchFamily="34" charset="0"/>
                <a:ea typeface="Times New Roman" panose="02020603050405020304" pitchFamily="18" charset="0"/>
                <a:cs typeface="Segoe UI Light" panose="020B0502040204020203" pitchFamily="34" charset="0"/>
              </a:rPr>
              <a:t>Ben Solo</a:t>
            </a:r>
            <a:endParaRPr kumimoji="0" lang="es-ES" altLang="es-ES" sz="1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3937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389436" y="1085849"/>
            <a:ext cx="3710455" cy="1481945"/>
          </a:xfrm>
        </p:spPr>
        <p:txBody>
          <a:bodyPr/>
          <a:lstStyle/>
          <a:p>
            <a:r>
              <a:rPr lang="en-US" dirty="0"/>
              <a:t>Please, fill your SPS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233829" y="2753137"/>
            <a:ext cx="4401770" cy="2032553"/>
          </a:xfrm>
          <a:prstGeom prst="rect">
            <a:avLst/>
          </a:prstGeom>
        </p:spPr>
      </p:pic>
      <p:grpSp>
        <p:nvGrpSpPr>
          <p:cNvPr id="14" name="Grupo 13"/>
          <p:cNvGrpSpPr/>
          <p:nvPr/>
        </p:nvGrpSpPr>
        <p:grpSpPr>
          <a:xfrm>
            <a:off x="4582251" y="685800"/>
            <a:ext cx="4311109" cy="4457700"/>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037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Organizing team</a:t>
            </a:r>
          </a:p>
        </p:txBody>
      </p:sp>
      <p:pic>
        <p:nvPicPr>
          <p:cNvPr id="4" name="Imagen 3"/>
          <p:cNvPicPr>
            <a:picLocks noChangeAspect="1"/>
          </p:cNvPicPr>
          <p:nvPr/>
        </p:nvPicPr>
        <p:blipFill>
          <a:blip r:embed="rId3"/>
          <a:stretch>
            <a:fillRect/>
          </a:stretch>
        </p:blipFill>
        <p:spPr>
          <a:xfrm>
            <a:off x="657085" y="2902095"/>
            <a:ext cx="1029633" cy="1029633"/>
          </a:xfrm>
          <a:prstGeom prst="rect">
            <a:avLst/>
          </a:prstGeom>
        </p:spPr>
      </p:pic>
      <p:pic>
        <p:nvPicPr>
          <p:cNvPr id="5" name="Imagen 4"/>
          <p:cNvPicPr>
            <a:picLocks noChangeAspect="1"/>
          </p:cNvPicPr>
          <p:nvPr/>
        </p:nvPicPr>
        <p:blipFill>
          <a:blip r:embed="rId4"/>
          <a:stretch>
            <a:fillRect/>
          </a:stretch>
        </p:blipFill>
        <p:spPr>
          <a:xfrm>
            <a:off x="1985135" y="1083232"/>
            <a:ext cx="1029633" cy="1029633"/>
          </a:xfrm>
          <a:prstGeom prst="rect">
            <a:avLst/>
          </a:prstGeom>
        </p:spPr>
      </p:pic>
      <p:pic>
        <p:nvPicPr>
          <p:cNvPr id="7" name="Imagen 6"/>
          <p:cNvPicPr>
            <a:picLocks noChangeAspect="1"/>
          </p:cNvPicPr>
          <p:nvPr/>
        </p:nvPicPr>
        <p:blipFill>
          <a:blip r:embed="rId5"/>
          <a:stretch>
            <a:fillRect/>
          </a:stretch>
        </p:blipFill>
        <p:spPr>
          <a:xfrm>
            <a:off x="6015456" y="1083232"/>
            <a:ext cx="1052720" cy="1052720"/>
          </a:xfrm>
          <a:prstGeom prst="rect">
            <a:avLst/>
          </a:prstGeom>
        </p:spPr>
      </p:pic>
      <p:pic>
        <p:nvPicPr>
          <p:cNvPr id="8" name="Imagen 7"/>
          <p:cNvPicPr>
            <a:picLocks noChangeAspect="1"/>
          </p:cNvPicPr>
          <p:nvPr/>
        </p:nvPicPr>
        <p:blipFill>
          <a:blip r:embed="rId6"/>
          <a:stretch>
            <a:fillRect/>
          </a:stretch>
        </p:blipFill>
        <p:spPr>
          <a:xfrm>
            <a:off x="3317901" y="2902096"/>
            <a:ext cx="1048004" cy="1048004"/>
          </a:xfrm>
          <a:prstGeom prst="rect">
            <a:avLst/>
          </a:prstGeom>
        </p:spPr>
      </p:pic>
      <p:pic>
        <p:nvPicPr>
          <p:cNvPr id="9" name="Imagen 8"/>
          <p:cNvPicPr>
            <a:picLocks noChangeAspect="1"/>
          </p:cNvPicPr>
          <p:nvPr/>
        </p:nvPicPr>
        <p:blipFill>
          <a:blip r:embed="rId7"/>
          <a:stretch>
            <a:fillRect/>
          </a:stretch>
        </p:blipFill>
        <p:spPr>
          <a:xfrm>
            <a:off x="3313184" y="1083232"/>
            <a:ext cx="1052720" cy="1052720"/>
          </a:xfrm>
          <a:prstGeom prst="rect">
            <a:avLst/>
          </a:prstGeom>
        </p:spPr>
      </p:pic>
      <p:pic>
        <p:nvPicPr>
          <p:cNvPr id="10" name="Imagen 9"/>
          <p:cNvPicPr>
            <a:picLocks noChangeAspect="1"/>
          </p:cNvPicPr>
          <p:nvPr/>
        </p:nvPicPr>
        <p:blipFill>
          <a:blip r:embed="rId8"/>
          <a:stretch>
            <a:fillRect/>
          </a:stretch>
        </p:blipFill>
        <p:spPr>
          <a:xfrm>
            <a:off x="7366592" y="1084763"/>
            <a:ext cx="1051189" cy="1051189"/>
          </a:xfrm>
          <a:prstGeom prst="rect">
            <a:avLst/>
          </a:prstGeom>
        </p:spPr>
      </p:pic>
      <p:pic>
        <p:nvPicPr>
          <p:cNvPr id="11" name="Imagen 10"/>
          <p:cNvPicPr>
            <a:picLocks noChangeAspect="1"/>
          </p:cNvPicPr>
          <p:nvPr/>
        </p:nvPicPr>
        <p:blipFill>
          <a:blip r:embed="rId9"/>
          <a:stretch>
            <a:fillRect/>
          </a:stretch>
        </p:blipFill>
        <p:spPr>
          <a:xfrm>
            <a:off x="6015455" y="2902095"/>
            <a:ext cx="1052721" cy="1052721"/>
          </a:xfrm>
          <a:prstGeom prst="rect">
            <a:avLst/>
          </a:prstGeom>
        </p:spPr>
      </p:pic>
      <p:pic>
        <p:nvPicPr>
          <p:cNvPr id="12" name="Imagen 11"/>
          <p:cNvPicPr>
            <a:picLocks noChangeAspect="1"/>
          </p:cNvPicPr>
          <p:nvPr/>
        </p:nvPicPr>
        <p:blipFill>
          <a:blip r:embed="rId10"/>
          <a:stretch>
            <a:fillRect/>
          </a:stretch>
        </p:blipFill>
        <p:spPr>
          <a:xfrm>
            <a:off x="1980944" y="2902095"/>
            <a:ext cx="1033824" cy="1033824"/>
          </a:xfrm>
          <a:prstGeom prst="rect">
            <a:avLst/>
          </a:prstGeom>
        </p:spPr>
      </p:pic>
      <p:pic>
        <p:nvPicPr>
          <p:cNvPr id="13" name="Imagen 12"/>
          <p:cNvPicPr>
            <a:picLocks noChangeAspect="1"/>
          </p:cNvPicPr>
          <p:nvPr/>
        </p:nvPicPr>
        <p:blipFill>
          <a:blip r:embed="rId11"/>
          <a:stretch>
            <a:fillRect/>
          </a:stretch>
        </p:blipFill>
        <p:spPr>
          <a:xfrm>
            <a:off x="657086" y="1083232"/>
            <a:ext cx="1029633" cy="1029633"/>
          </a:xfrm>
          <a:prstGeom prst="rect">
            <a:avLst/>
          </a:prstGeom>
        </p:spPr>
      </p:pic>
      <p:pic>
        <p:nvPicPr>
          <p:cNvPr id="15" name="Imagen 14"/>
          <p:cNvPicPr>
            <a:picLocks noChangeAspect="1"/>
          </p:cNvPicPr>
          <p:nvPr/>
        </p:nvPicPr>
        <p:blipFill>
          <a:blip r:embed="rId12"/>
          <a:stretch>
            <a:fillRect/>
          </a:stretch>
        </p:blipFill>
        <p:spPr>
          <a:xfrm>
            <a:off x="4664320" y="2902095"/>
            <a:ext cx="1052720" cy="1052720"/>
          </a:xfrm>
          <a:prstGeom prst="rect">
            <a:avLst/>
          </a:prstGeom>
        </p:spPr>
      </p:pic>
      <p:pic>
        <p:nvPicPr>
          <p:cNvPr id="18" name="Imagen 17"/>
          <p:cNvPicPr>
            <a:picLocks noChangeAspect="1"/>
          </p:cNvPicPr>
          <p:nvPr/>
        </p:nvPicPr>
        <p:blipFill>
          <a:blip r:embed="rId13"/>
          <a:stretch>
            <a:fillRect/>
          </a:stretch>
        </p:blipFill>
        <p:spPr>
          <a:xfrm>
            <a:off x="4664320" y="1083232"/>
            <a:ext cx="1052720" cy="1052720"/>
          </a:xfrm>
          <a:prstGeom prst="rect">
            <a:avLst/>
          </a:prstGeom>
        </p:spPr>
      </p:pic>
      <p:sp>
        <p:nvSpPr>
          <p:cNvPr id="19" name="CuadroTexto 18"/>
          <p:cNvSpPr txBox="1"/>
          <p:nvPr/>
        </p:nvSpPr>
        <p:spPr>
          <a:xfrm>
            <a:off x="657085" y="2201525"/>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Olga Martí</a:t>
            </a:r>
          </a:p>
        </p:txBody>
      </p:sp>
      <p:sp>
        <p:nvSpPr>
          <p:cNvPr id="20" name="CuadroTexto 19"/>
          <p:cNvSpPr txBox="1"/>
          <p:nvPr/>
        </p:nvSpPr>
        <p:spPr>
          <a:xfrm>
            <a:off x="1980944" y="2201525"/>
            <a:ext cx="1029633" cy="369332"/>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Juan Carlos González Martín</a:t>
            </a:r>
          </a:p>
        </p:txBody>
      </p:sp>
      <p:sp>
        <p:nvSpPr>
          <p:cNvPr id="21" name="CuadroTexto 20"/>
          <p:cNvSpPr txBox="1"/>
          <p:nvPr/>
        </p:nvSpPr>
        <p:spPr>
          <a:xfrm>
            <a:off x="3336271" y="2201525"/>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Samuel Zanetti</a:t>
            </a:r>
          </a:p>
        </p:txBody>
      </p:sp>
      <p:sp>
        <p:nvSpPr>
          <p:cNvPr id="22" name="CuadroTexto 21"/>
          <p:cNvSpPr txBox="1"/>
          <p:nvPr/>
        </p:nvSpPr>
        <p:spPr>
          <a:xfrm>
            <a:off x="4691598" y="2201525"/>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Edin Kapic</a:t>
            </a:r>
          </a:p>
        </p:txBody>
      </p:sp>
      <p:sp>
        <p:nvSpPr>
          <p:cNvPr id="23" name="CuadroTexto 22"/>
          <p:cNvSpPr txBox="1"/>
          <p:nvPr/>
        </p:nvSpPr>
        <p:spPr>
          <a:xfrm>
            <a:off x="6046925" y="2201525"/>
            <a:ext cx="1029633" cy="369332"/>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Miguel Tabera Pacheco</a:t>
            </a:r>
          </a:p>
        </p:txBody>
      </p:sp>
      <p:sp>
        <p:nvSpPr>
          <p:cNvPr id="24" name="CuadroTexto 23"/>
          <p:cNvSpPr txBox="1"/>
          <p:nvPr/>
        </p:nvSpPr>
        <p:spPr>
          <a:xfrm>
            <a:off x="7366590" y="2200329"/>
            <a:ext cx="1029633" cy="369332"/>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Adrián Díaz Cervera</a:t>
            </a:r>
          </a:p>
        </p:txBody>
      </p:sp>
      <p:sp>
        <p:nvSpPr>
          <p:cNvPr id="25" name="CuadroTexto 24"/>
          <p:cNvSpPr txBox="1"/>
          <p:nvPr/>
        </p:nvSpPr>
        <p:spPr>
          <a:xfrm>
            <a:off x="657084" y="4017126"/>
            <a:ext cx="1029633" cy="369332"/>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José Carlos Rodríguez </a:t>
            </a:r>
            <a:r>
              <a:rPr lang="en-US" sz="1200" spc="-70" dirty="0" err="1">
                <a:gradFill>
                  <a:gsLst>
                    <a:gs pos="2917">
                      <a:schemeClr val="bg2"/>
                    </a:gs>
                    <a:gs pos="95000">
                      <a:schemeClr val="bg2"/>
                    </a:gs>
                  </a:gsLst>
                  <a:lin ang="5400000" scaled="0"/>
                </a:gradFill>
              </a:rPr>
              <a:t>Avilés</a:t>
            </a:r>
            <a:endParaRPr lang="en-US" sz="1200" spc="-70" dirty="0">
              <a:gradFill>
                <a:gsLst>
                  <a:gs pos="2917">
                    <a:schemeClr val="bg2"/>
                  </a:gs>
                  <a:gs pos="95000">
                    <a:schemeClr val="bg2"/>
                  </a:gs>
                </a:gsLst>
                <a:lin ang="5400000" scaled="0"/>
              </a:gradFill>
            </a:endParaRPr>
          </a:p>
        </p:txBody>
      </p:sp>
      <p:sp>
        <p:nvSpPr>
          <p:cNvPr id="27" name="CuadroTexto 26"/>
          <p:cNvSpPr txBox="1"/>
          <p:nvPr/>
        </p:nvSpPr>
        <p:spPr>
          <a:xfrm>
            <a:off x="1980944" y="4018711"/>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Pablo Peris</a:t>
            </a:r>
          </a:p>
        </p:txBody>
      </p:sp>
      <p:sp>
        <p:nvSpPr>
          <p:cNvPr id="28" name="CuadroTexto 27"/>
          <p:cNvSpPr txBox="1"/>
          <p:nvPr/>
        </p:nvSpPr>
        <p:spPr>
          <a:xfrm>
            <a:off x="3336271" y="4019542"/>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Christian Ruiz</a:t>
            </a:r>
          </a:p>
        </p:txBody>
      </p:sp>
      <p:sp>
        <p:nvSpPr>
          <p:cNvPr id="29" name="CuadroTexto 28"/>
          <p:cNvSpPr txBox="1"/>
          <p:nvPr/>
        </p:nvSpPr>
        <p:spPr>
          <a:xfrm>
            <a:off x="4691598" y="4018711"/>
            <a:ext cx="1029633" cy="184666"/>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Héctor Calvarro</a:t>
            </a:r>
          </a:p>
        </p:txBody>
      </p:sp>
      <p:sp>
        <p:nvSpPr>
          <p:cNvPr id="30" name="CuadroTexto 29"/>
          <p:cNvSpPr txBox="1"/>
          <p:nvPr/>
        </p:nvSpPr>
        <p:spPr>
          <a:xfrm>
            <a:off x="6046925" y="4017126"/>
            <a:ext cx="1029633" cy="369332"/>
          </a:xfrm>
          <a:prstGeom prst="rect">
            <a:avLst/>
          </a:prstGeom>
          <a:noFill/>
        </p:spPr>
        <p:txBody>
          <a:bodyPr wrap="square" lIns="0" tIns="0" rIns="0" bIns="0" rtlCol="0">
            <a:spAutoFit/>
          </a:bodyPr>
          <a:lstStyle/>
          <a:p>
            <a:r>
              <a:rPr lang="en-US" sz="1200" spc="-70" dirty="0">
                <a:gradFill>
                  <a:gsLst>
                    <a:gs pos="2917">
                      <a:schemeClr val="bg2"/>
                    </a:gs>
                    <a:gs pos="95000">
                      <a:schemeClr val="bg2"/>
                    </a:gs>
                  </a:gsLst>
                  <a:lin ang="5400000" scaled="0"/>
                </a:gradFill>
              </a:rPr>
              <a:t>Rafael Ansino Lara</a:t>
            </a:r>
          </a:p>
        </p:txBody>
      </p:sp>
    </p:spTree>
    <p:extLst>
      <p:ext uri="{BB962C8B-B14F-4D97-AF65-F5344CB8AC3E}">
        <p14:creationId xmlns:p14="http://schemas.microsoft.com/office/powerpoint/2010/main" val="29567798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Technical Communities</a:t>
            </a:r>
          </a:p>
        </p:txBody>
      </p:sp>
      <p:pic>
        <p:nvPicPr>
          <p:cNvPr id="4" name="Imagen 3"/>
          <p:cNvPicPr>
            <a:picLocks noChangeAspect="1"/>
          </p:cNvPicPr>
          <p:nvPr/>
        </p:nvPicPr>
        <p:blipFill>
          <a:blip r:embed="rId2"/>
          <a:stretch>
            <a:fillRect/>
          </a:stretch>
        </p:blipFill>
        <p:spPr>
          <a:xfrm>
            <a:off x="751706" y="1014432"/>
            <a:ext cx="3278708" cy="1254008"/>
          </a:xfrm>
          <a:prstGeom prst="rect">
            <a:avLst/>
          </a:prstGeom>
        </p:spPr>
      </p:pic>
      <p:pic>
        <p:nvPicPr>
          <p:cNvPr id="6" name="Imagen 5"/>
          <p:cNvPicPr>
            <a:picLocks noChangeAspect="1"/>
          </p:cNvPicPr>
          <p:nvPr/>
        </p:nvPicPr>
        <p:blipFill>
          <a:blip r:embed="rId3"/>
          <a:stretch>
            <a:fillRect/>
          </a:stretch>
        </p:blipFill>
        <p:spPr>
          <a:xfrm>
            <a:off x="826250" y="2664889"/>
            <a:ext cx="2974554" cy="1224169"/>
          </a:xfrm>
          <a:prstGeom prst="rect">
            <a:avLst/>
          </a:prstGeom>
        </p:spPr>
      </p:pic>
      <p:pic>
        <p:nvPicPr>
          <p:cNvPr id="7" name="Imagen 6"/>
          <p:cNvPicPr>
            <a:picLocks noChangeAspect="1"/>
          </p:cNvPicPr>
          <p:nvPr/>
        </p:nvPicPr>
        <p:blipFill>
          <a:blip r:embed="rId4"/>
          <a:stretch>
            <a:fillRect/>
          </a:stretch>
        </p:blipFill>
        <p:spPr>
          <a:xfrm>
            <a:off x="5551437" y="2631176"/>
            <a:ext cx="1952608" cy="1228008"/>
          </a:xfrm>
          <a:prstGeom prst="rect">
            <a:avLst/>
          </a:prstGeom>
        </p:spPr>
      </p:pic>
      <p:pic>
        <p:nvPicPr>
          <p:cNvPr id="10" name="Imagen 9"/>
          <p:cNvPicPr>
            <a:picLocks noChangeAspect="1"/>
          </p:cNvPicPr>
          <p:nvPr/>
        </p:nvPicPr>
        <p:blipFill>
          <a:blip r:embed="rId5"/>
          <a:stretch>
            <a:fillRect/>
          </a:stretch>
        </p:blipFill>
        <p:spPr>
          <a:xfrm>
            <a:off x="4415690" y="1014432"/>
            <a:ext cx="3980097" cy="1334687"/>
          </a:xfrm>
          <a:prstGeom prst="rect">
            <a:avLst/>
          </a:prstGeom>
        </p:spPr>
      </p:pic>
    </p:spTree>
    <p:extLst>
      <p:ext uri="{BB962C8B-B14F-4D97-AF65-F5344CB8AC3E}">
        <p14:creationId xmlns:p14="http://schemas.microsoft.com/office/powerpoint/2010/main" val="31995215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544</Words>
  <Application>Microsoft Office PowerPoint</Application>
  <PresentationFormat>Presentación en pantalla (16:9)</PresentationFormat>
  <Paragraphs>71</Paragraphs>
  <Slides>11</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vt:i4>
      </vt:variant>
    </vt:vector>
  </HeadingPairs>
  <TitlesOfParts>
    <vt:vector size="20" baseType="lpstr">
      <vt:lpstr>Arial</vt:lpstr>
      <vt:lpstr>Calibri</vt:lpstr>
      <vt:lpstr>Consolas</vt:lpstr>
      <vt:lpstr>Segoe Pro Light</vt:lpstr>
      <vt:lpstr>Segoe UI</vt:lpstr>
      <vt:lpstr>Segoe UI Light</vt:lpstr>
      <vt:lpstr>Times New Roman</vt:lpstr>
      <vt:lpstr>Wingdings</vt:lpstr>
      <vt:lpstr>5-30055_SharePoint Template 2012 - 16x9 - White Background</vt:lpstr>
      <vt:lpstr>Presentación de PowerPoint</vt:lpstr>
      <vt:lpstr>Presentación de PowerPoint</vt:lpstr>
      <vt:lpstr>Hello from Seattle</vt:lpstr>
      <vt:lpstr>Important events</vt:lpstr>
      <vt:lpstr>Join our SharePints</vt:lpstr>
      <vt:lpstr>I need help!</vt:lpstr>
      <vt:lpstr>Raffle</vt:lpstr>
      <vt:lpstr>Organizing team</vt:lpstr>
      <vt:lpstr>Technical Communities</vt:lpstr>
      <vt:lpstr>Presentación de PowerPoint</vt:lpstr>
      <vt:lpstr>Sessions that mention #futureofsharepoint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2016-05-06T22:34:34Z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